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7" r:id="rId5"/>
    <p:sldId id="258" r:id="rId6"/>
    <p:sldId id="263" r:id="rId7"/>
    <p:sldId id="264" r:id="rId8"/>
    <p:sldId id="275" r:id="rId9"/>
    <p:sldId id="276" r:id="rId10"/>
    <p:sldId id="277" r:id="rId11"/>
    <p:sldId id="278" r:id="rId12"/>
    <p:sldId id="279" r:id="rId13"/>
    <p:sldId id="282" r:id="rId14"/>
    <p:sldId id="283" r:id="rId15"/>
    <p:sldId id="280" r:id="rId16"/>
    <p:sldId id="281" r:id="rId17"/>
    <p:sldId id="274" r:id="rId18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2DE63D5-997A-4646-A377-4702673A728D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5899" autoAdjust="0"/>
  </p:normalViewPr>
  <p:slideViewPr>
    <p:cSldViewPr snapToGrid="0">
      <p:cViewPr>
        <p:scale>
          <a:sx n="75" d="100"/>
          <a:sy n="75" d="100"/>
        </p:scale>
        <p:origin x="576" y="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INCIDENCIA POR GRUPO DE EDAD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7.5369200893534521E-2"/>
          <c:y val="0.16413026150354881"/>
          <c:w val="0.92463079910646551"/>
          <c:h val="0.73739026504677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Hoja1!$A$2:$A$9</c:f>
              <c:strCache>
                <c:ptCount val="8"/>
                <c:pt idx="0">
                  <c:v>&lt;20</c:v>
                </c:pt>
                <c:pt idx="1">
                  <c:v>20 a 29</c:v>
                </c:pt>
                <c:pt idx="2">
                  <c:v>30 a 39</c:v>
                </c:pt>
                <c:pt idx="3">
                  <c:v>40 a 49</c:v>
                </c:pt>
                <c:pt idx="4">
                  <c:v>50 a 59</c:v>
                </c:pt>
                <c:pt idx="5">
                  <c:v>60 a 69</c:v>
                </c:pt>
                <c:pt idx="6">
                  <c:v>70 a 79</c:v>
                </c:pt>
                <c:pt idx="7">
                  <c:v>&gt;80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2">
                  <c:v>11</c:v>
                </c:pt>
                <c:pt idx="3">
                  <c:v>11</c:v>
                </c:pt>
                <c:pt idx="4">
                  <c:v>13</c:v>
                </c:pt>
                <c:pt idx="5">
                  <c:v>7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7-4BDE-BF7B-E80571F3915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Hoja1!$A$2:$A$9</c:f>
              <c:strCache>
                <c:ptCount val="8"/>
                <c:pt idx="0">
                  <c:v>&lt;20</c:v>
                </c:pt>
                <c:pt idx="1">
                  <c:v>20 a 29</c:v>
                </c:pt>
                <c:pt idx="2">
                  <c:v>30 a 39</c:v>
                </c:pt>
                <c:pt idx="3">
                  <c:v>40 a 49</c:v>
                </c:pt>
                <c:pt idx="4">
                  <c:v>50 a 59</c:v>
                </c:pt>
                <c:pt idx="5">
                  <c:v>60 a 69</c:v>
                </c:pt>
                <c:pt idx="6">
                  <c:v>70 a 79</c:v>
                </c:pt>
                <c:pt idx="7">
                  <c:v>&gt;80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F587-4BDE-BF7B-E80571F3915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Hoja1!$A$2:$A$9</c:f>
              <c:strCache>
                <c:ptCount val="8"/>
                <c:pt idx="0">
                  <c:v>&lt;20</c:v>
                </c:pt>
                <c:pt idx="1">
                  <c:v>20 a 29</c:v>
                </c:pt>
                <c:pt idx="2">
                  <c:v>30 a 39</c:v>
                </c:pt>
                <c:pt idx="3">
                  <c:v>40 a 49</c:v>
                </c:pt>
                <c:pt idx="4">
                  <c:v>50 a 59</c:v>
                </c:pt>
                <c:pt idx="5">
                  <c:v>60 a 69</c:v>
                </c:pt>
                <c:pt idx="6">
                  <c:v>70 a 79</c:v>
                </c:pt>
                <c:pt idx="7">
                  <c:v>&gt;80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F587-4BDE-BF7B-E80571F39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33353103"/>
        <c:axId val="1433368911"/>
      </c:barChart>
      <c:catAx>
        <c:axId val="1433353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33368911"/>
        <c:crosses val="autoZero"/>
        <c:auto val="1"/>
        <c:lblAlgn val="ctr"/>
        <c:lblOffset val="100"/>
        <c:noMultiLvlLbl val="0"/>
      </c:catAx>
      <c:valAx>
        <c:axId val="1433368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33353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DISTRIBUCION POR GENERO</a:t>
            </a:r>
          </a:p>
        </c:rich>
      </c:tx>
      <c:layout>
        <c:manualLayout>
          <c:xMode val="edge"/>
          <c:yMode val="edge"/>
          <c:x val="0.20047316875719701"/>
          <c:y val="2.04418771974347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F86A-42C6-9E91-2BEF13612F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F86A-42C6-9E91-2BEF13612F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3ACC-4D63-88AA-CE55C50198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3ACC-4D63-88AA-CE55C5019800}"/>
              </c:ext>
            </c:extLst>
          </c:dPt>
          <c:dLbls>
            <c:dLbl>
              <c:idx val="0"/>
              <c:layout>
                <c:manualLayout>
                  <c:x val="-0.13087143178063898"/>
                  <c:y val="0.1873457805229150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86A-42C6-9E91-2BEF13612F6D}"/>
                </c:ext>
              </c:extLst>
            </c:dLbl>
            <c:dLbl>
              <c:idx val="1"/>
              <c:layout>
                <c:manualLayout>
                  <c:x val="0.21035218842275583"/>
                  <c:y val="-0.106596878133683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86A-42C6-9E91-2BEF13612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2"/>
                <c:pt idx="0">
                  <c:v>FEM</c:v>
                </c:pt>
                <c:pt idx="1">
                  <c:v>MASC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21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A-42C6-9E91-2BEF13612F6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>
                <a:solidFill>
                  <a:schemeClr val="tx1"/>
                </a:solidFill>
              </a:rPr>
              <a:t>ESTADOS</a:t>
            </a:r>
            <a:r>
              <a:rPr lang="es-MX" b="1" baseline="0" dirty="0" smtClean="0">
                <a:solidFill>
                  <a:schemeClr val="tx1"/>
                </a:solidFill>
              </a:rPr>
              <a:t> NOSOLOGICOS CONCOMITANTES</a:t>
            </a:r>
            <a:endParaRPr lang="es-MX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HAS</c:v>
                </c:pt>
                <c:pt idx="1">
                  <c:v>DM</c:v>
                </c:pt>
                <c:pt idx="2">
                  <c:v>OBESIDAD</c:v>
                </c:pt>
                <c:pt idx="3">
                  <c:v>OTROS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E2-4941-9810-B16090522C8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HAS</c:v>
                </c:pt>
                <c:pt idx="1">
                  <c:v>DM</c:v>
                </c:pt>
                <c:pt idx="2">
                  <c:v>OBESIDAD</c:v>
                </c:pt>
                <c:pt idx="3">
                  <c:v>OTROS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0E2-4941-9810-B16090522C8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HAS</c:v>
                </c:pt>
                <c:pt idx="1">
                  <c:v>DM</c:v>
                </c:pt>
                <c:pt idx="2">
                  <c:v>OBESIDAD</c:v>
                </c:pt>
                <c:pt idx="3">
                  <c:v>OTROS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0E2-4941-9810-B16090522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19444735"/>
        <c:axId val="1419446815"/>
      </c:barChart>
      <c:catAx>
        <c:axId val="141944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19446815"/>
        <c:crosses val="autoZero"/>
        <c:auto val="1"/>
        <c:lblAlgn val="ctr"/>
        <c:lblOffset val="100"/>
        <c:noMultiLvlLbl val="0"/>
      </c:catAx>
      <c:valAx>
        <c:axId val="14194468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194447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Hoja1!$A$2:$A$12</c:f>
              <c:strCache>
                <c:ptCount val="11"/>
                <c:pt idx="0">
                  <c:v>FIEBRE</c:v>
                </c:pt>
                <c:pt idx="1">
                  <c:v>TOS SECA</c:v>
                </c:pt>
                <c:pt idx="2">
                  <c:v>DIF.RESP.</c:v>
                </c:pt>
                <c:pt idx="3">
                  <c:v>DOLOR CAB.</c:v>
                </c:pt>
                <c:pt idx="4">
                  <c:v>CANSANCIO</c:v>
                </c:pt>
                <c:pt idx="5">
                  <c:v>DIARREA</c:v>
                </c:pt>
                <c:pt idx="6">
                  <c:v>MIEDO</c:v>
                </c:pt>
                <c:pt idx="7">
                  <c:v>NEUMONIA</c:v>
                </c:pt>
                <c:pt idx="8">
                  <c:v>TX.OLFATO</c:v>
                </c:pt>
                <c:pt idx="9">
                  <c:v>OPRESION P.</c:v>
                </c:pt>
                <c:pt idx="10">
                  <c:v>DOLR.CUERP0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44</c:v>
                </c:pt>
                <c:pt idx="1">
                  <c:v>26</c:v>
                </c:pt>
                <c:pt idx="2">
                  <c:v>24</c:v>
                </c:pt>
                <c:pt idx="3">
                  <c:v>22</c:v>
                </c:pt>
                <c:pt idx="4">
                  <c:v>20</c:v>
                </c:pt>
                <c:pt idx="5">
                  <c:v>15</c:v>
                </c:pt>
                <c:pt idx="6">
                  <c:v>15</c:v>
                </c:pt>
                <c:pt idx="7">
                  <c:v>14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D-457A-8C11-BF388221D5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428753119"/>
        <c:axId val="1428753535"/>
      </c:barChart>
      <c:catAx>
        <c:axId val="1428753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28753535"/>
        <c:crosses val="autoZero"/>
        <c:auto val="1"/>
        <c:lblAlgn val="ctr"/>
        <c:lblOffset val="100"/>
        <c:noMultiLvlLbl val="0"/>
      </c:catAx>
      <c:valAx>
        <c:axId val="1428753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28753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8181936299233E-2"/>
          <c:y val="2.8295257845035907E-2"/>
          <c:w val="0.9347785619890755"/>
          <c:h val="0.74662150886994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shade val="65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Hoja1!$A$2:$A$12</c:f>
              <c:strCache>
                <c:ptCount val="11"/>
                <c:pt idx="0">
                  <c:v>TX.GUSTO</c:v>
                </c:pt>
                <c:pt idx="1">
                  <c:v>DOLOR ARTIC.</c:v>
                </c:pt>
                <c:pt idx="2">
                  <c:v>DOLOR GARG.</c:v>
                </c:pt>
                <c:pt idx="3">
                  <c:v>TOS FLEMOSA</c:v>
                </c:pt>
                <c:pt idx="4">
                  <c:v>ANSIEDAD</c:v>
                </c:pt>
                <c:pt idx="5">
                  <c:v>ESCALOFRIO</c:v>
                </c:pt>
                <c:pt idx="6">
                  <c:v>POSTRACION</c:v>
                </c:pt>
                <c:pt idx="7">
                  <c:v>SOMNOLENCIA</c:v>
                </c:pt>
                <c:pt idx="8">
                  <c:v>RINORREA</c:v>
                </c:pt>
                <c:pt idx="9">
                  <c:v>SUDORACION </c:v>
                </c:pt>
                <c:pt idx="10">
                  <c:v>DOLR ESPALDA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11</c:v>
                </c:pt>
                <c:pt idx="1">
                  <c:v>9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0-417F-9931-B33AE18A0B0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Columna2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Hoja1!$A$2:$A$12</c:f>
              <c:strCache>
                <c:ptCount val="11"/>
                <c:pt idx="0">
                  <c:v>TX.GUSTO</c:v>
                </c:pt>
                <c:pt idx="1">
                  <c:v>DOLOR ARTIC.</c:v>
                </c:pt>
                <c:pt idx="2">
                  <c:v>DOLOR GARG.</c:v>
                </c:pt>
                <c:pt idx="3">
                  <c:v>TOS FLEMOSA</c:v>
                </c:pt>
                <c:pt idx="4">
                  <c:v>ANSIEDAD</c:v>
                </c:pt>
                <c:pt idx="5">
                  <c:v>ESCALOFRIO</c:v>
                </c:pt>
                <c:pt idx="6">
                  <c:v>POSTRACION</c:v>
                </c:pt>
                <c:pt idx="7">
                  <c:v>SOMNOLENCIA</c:v>
                </c:pt>
                <c:pt idx="8">
                  <c:v>RINORREA</c:v>
                </c:pt>
                <c:pt idx="9">
                  <c:v>SUDORACION </c:v>
                </c:pt>
                <c:pt idx="10">
                  <c:v>DOLR ESPALDA</c:v>
                </c:pt>
              </c:strCache>
            </c:strRef>
          </c:cat>
          <c:val>
            <c:numRef>
              <c:f>Hoja1!$C$2:$C$12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F650-417F-9931-B33AE18A0B00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>
                <a:tint val="65000"/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Hoja1!$A$2:$A$12</c:f>
              <c:strCache>
                <c:ptCount val="11"/>
                <c:pt idx="0">
                  <c:v>TX.GUSTO</c:v>
                </c:pt>
                <c:pt idx="1">
                  <c:v>DOLOR ARTIC.</c:v>
                </c:pt>
                <c:pt idx="2">
                  <c:v>DOLOR GARG.</c:v>
                </c:pt>
                <c:pt idx="3">
                  <c:v>TOS FLEMOSA</c:v>
                </c:pt>
                <c:pt idx="4">
                  <c:v>ANSIEDAD</c:v>
                </c:pt>
                <c:pt idx="5">
                  <c:v>ESCALOFRIO</c:v>
                </c:pt>
                <c:pt idx="6">
                  <c:v>POSTRACION</c:v>
                </c:pt>
                <c:pt idx="7">
                  <c:v>SOMNOLENCIA</c:v>
                </c:pt>
                <c:pt idx="8">
                  <c:v>RINORREA</c:v>
                </c:pt>
                <c:pt idx="9">
                  <c:v>SUDORACION </c:v>
                </c:pt>
                <c:pt idx="10">
                  <c:v>DOLR ESPALDA</c:v>
                </c:pt>
              </c:strCache>
            </c:strRef>
          </c:cat>
          <c:val>
            <c:numRef>
              <c:f>Hoja1!$D$2:$D$12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2-F650-417F-9931-B33AE18A0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428726079"/>
        <c:axId val="1428730655"/>
      </c:barChart>
      <c:catAx>
        <c:axId val="142872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28730655"/>
        <c:crosses val="autoZero"/>
        <c:auto val="1"/>
        <c:lblAlgn val="ctr"/>
        <c:lblOffset val="100"/>
        <c:noMultiLvlLbl val="0"/>
      </c:catAx>
      <c:valAx>
        <c:axId val="1428730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28726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 smtClean="0"/>
              <a:t>SERIACION</a:t>
            </a:r>
            <a:r>
              <a:rPr lang="es-MX" sz="1600" b="1" baseline="0" dirty="0" smtClean="0"/>
              <a:t> MIASMATICA FAMILIAR</a:t>
            </a:r>
            <a:endParaRPr lang="es-MX" sz="16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2,1,3</c:v>
                </c:pt>
                <c:pt idx="1">
                  <c:v>1,2,3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5-41FB-BEF3-134583379B2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2,1,3</c:v>
                </c:pt>
                <c:pt idx="1">
                  <c:v>1,2,3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B65-41FB-BEF3-134583379B2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2,1,3</c:v>
                </c:pt>
                <c:pt idx="1">
                  <c:v>1,2,3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CB65-41FB-BEF3-134583379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990304"/>
        <c:axId val="644985312"/>
      </c:barChart>
      <c:catAx>
        <c:axId val="64499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44985312"/>
        <c:crosses val="autoZero"/>
        <c:auto val="1"/>
        <c:lblAlgn val="ctr"/>
        <c:lblOffset val="100"/>
        <c:noMultiLvlLbl val="0"/>
      </c:catAx>
      <c:valAx>
        <c:axId val="644985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4499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 smtClean="0"/>
              <a:t>SERIACION</a:t>
            </a:r>
            <a:r>
              <a:rPr lang="es-MX" sz="1600" b="1" baseline="0" dirty="0" smtClean="0"/>
              <a:t> MIASMATICA INDIVIDUAL</a:t>
            </a:r>
            <a:endParaRPr lang="es-MX" sz="16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2,1,3</c:v>
                </c:pt>
                <c:pt idx="1">
                  <c:v>1,2,3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E7-4DFC-8B3A-44DE33300CB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2,1,3</c:v>
                </c:pt>
                <c:pt idx="1">
                  <c:v>1,2,3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F9E7-4DFC-8B3A-44DE33300CB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2,1,3</c:v>
                </c:pt>
                <c:pt idx="1">
                  <c:v>1,2,3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F9E7-4DFC-8B3A-44DE33300C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7257168"/>
        <c:axId val="557255504"/>
      </c:barChart>
      <c:catAx>
        <c:axId val="55725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57255504"/>
        <c:crosses val="autoZero"/>
        <c:auto val="1"/>
        <c:lblAlgn val="ctr"/>
        <c:lblOffset val="100"/>
        <c:noMultiLvlLbl val="0"/>
      </c:catAx>
      <c:valAx>
        <c:axId val="557255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5725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824644384132342E-2"/>
          <c:y val="2.188331014836575E-2"/>
          <c:w val="0.93316903897529679"/>
          <c:h val="0.790449133676094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ARS</c:v>
                </c:pt>
                <c:pt idx="1">
                  <c:v>BRY</c:v>
                </c:pt>
                <c:pt idx="2">
                  <c:v>BRY/ARS</c:v>
                </c:pt>
                <c:pt idx="3">
                  <c:v>PHOSP</c:v>
                </c:pt>
                <c:pt idx="4">
                  <c:v>ARS/PHOSP</c:v>
                </c:pt>
                <c:pt idx="5">
                  <c:v>SULPH.</c:v>
                </c:pt>
                <c:pt idx="6">
                  <c:v>PULS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26</c:v>
                </c:pt>
                <c:pt idx="1">
                  <c:v>11</c:v>
                </c:pt>
                <c:pt idx="2">
                  <c:v>8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C7-4D17-9DCD-2BB22751994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ARS</c:v>
                </c:pt>
                <c:pt idx="1">
                  <c:v>BRY</c:v>
                </c:pt>
                <c:pt idx="2">
                  <c:v>BRY/ARS</c:v>
                </c:pt>
                <c:pt idx="3">
                  <c:v>PHOSP</c:v>
                </c:pt>
                <c:pt idx="4">
                  <c:v>ARS/PHOSP</c:v>
                </c:pt>
                <c:pt idx="5">
                  <c:v>SULPH.</c:v>
                </c:pt>
                <c:pt idx="6">
                  <c:v>PULS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4EC7-4D17-9DCD-2BB22751994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ARS</c:v>
                </c:pt>
                <c:pt idx="1">
                  <c:v>BRY</c:v>
                </c:pt>
                <c:pt idx="2">
                  <c:v>BRY/ARS</c:v>
                </c:pt>
                <c:pt idx="3">
                  <c:v>PHOSP</c:v>
                </c:pt>
                <c:pt idx="4">
                  <c:v>ARS/PHOSP</c:v>
                </c:pt>
                <c:pt idx="5">
                  <c:v>SULPH.</c:v>
                </c:pt>
                <c:pt idx="6">
                  <c:v>PULS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4EC7-4D17-9DCD-2BB227519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991136"/>
        <c:axId val="644984480"/>
      </c:barChart>
      <c:catAx>
        <c:axId val="64499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44984480"/>
        <c:crosses val="autoZero"/>
        <c:auto val="1"/>
        <c:lblAlgn val="ctr"/>
        <c:lblOffset val="100"/>
        <c:noMultiLvlLbl val="0"/>
      </c:catAx>
      <c:valAx>
        <c:axId val="644984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4499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CURACION</c:v>
                </c:pt>
                <c:pt idx="1">
                  <c:v>RECAIDA</c:v>
                </c:pt>
                <c:pt idx="2">
                  <c:v>SECUELA</c:v>
                </c:pt>
                <c:pt idx="3">
                  <c:v>DEFUNCION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C9-4626-9CB5-BCDC2636385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CURACION</c:v>
                </c:pt>
                <c:pt idx="1">
                  <c:v>RECAIDA</c:v>
                </c:pt>
                <c:pt idx="2">
                  <c:v>SECUELA</c:v>
                </c:pt>
                <c:pt idx="3">
                  <c:v>DEFUNCION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1C9-4626-9CB5-BCDC26363854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CURACION</c:v>
                </c:pt>
                <c:pt idx="1">
                  <c:v>RECAIDA</c:v>
                </c:pt>
                <c:pt idx="2">
                  <c:v>SECUELA</c:v>
                </c:pt>
                <c:pt idx="3">
                  <c:v>DEFUNCION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D1C9-4626-9CB5-BCDC263638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33360175"/>
        <c:axId val="1433371407"/>
      </c:barChart>
      <c:catAx>
        <c:axId val="143336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33371407"/>
        <c:crosses val="autoZero"/>
        <c:auto val="1"/>
        <c:lblAlgn val="ctr"/>
        <c:lblOffset val="100"/>
        <c:noMultiLvlLbl val="0"/>
      </c:catAx>
      <c:valAx>
        <c:axId val="1433371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33360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34D3EDF-5D60-4C4D-822A-49A3379AF0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E3852B3-7AAC-42C0-8255-986B3910B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CB339-1EEF-4CB5-B181-A3D38B094C94}" type="datetime1">
              <a:rPr lang="es-ES" smtClean="0"/>
              <a:t>14/02/2021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AC21B3-639A-41AA-8D4F-A72FEF785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1BF2C4-DAF9-4611-BD24-23B7EBF78C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D7FF4-C5DC-4746-92B3-CF26EFA9B4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2168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F3900E1-4A7E-410D-9D17-72FE7CBC8BE9}" type="datetime1">
              <a:rPr lang="es-ES" noProof="0" smtClean="0"/>
              <a:t>14/02/2021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60C6D3C-9EB0-4F2C-9026-3887D1CDB44E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377631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479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9337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650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3030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076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67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71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16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4684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266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9142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563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270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60C6D3C-9EB0-4F2C-9026-3887D1CDB44E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96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48D39141-3E8E-4545-90DB-291A0E5F139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lIns="612000" tIns="0" rtlCol="0" anchor="ctr"/>
          <a:lstStyle>
            <a:lvl1pPr marL="0" indent="0" algn="l">
              <a:lnSpc>
                <a:spcPct val="100000"/>
              </a:lnSpc>
              <a:buNone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Arrastre y suelte su </a:t>
            </a:r>
            <a:br>
              <a:rPr lang="es-ES" noProof="0"/>
            </a:br>
            <a:r>
              <a:rPr lang="es-ES" noProof="0"/>
              <a:t>Foto de fondo aquí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90A062-54B3-47F2-9D6A-5BC957520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00" y="0"/>
            <a:ext cx="9672000" cy="6857999"/>
          </a:xfrm>
          <a:solidFill>
            <a:schemeClr val="tx2">
              <a:alpha val="70000"/>
            </a:schemeClr>
          </a:solidFill>
        </p:spPr>
        <p:txBody>
          <a:bodyPr lIns="1116000" rIns="180000" rtlCol="0" anchor="ctr"/>
          <a:lstStyle>
            <a:lvl1pPr algn="l">
              <a:lnSpc>
                <a:spcPct val="80000"/>
              </a:lnSpc>
              <a:defRPr sz="50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C97F3D-57FA-4E82-9EEC-E93088055A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00000" y="4276447"/>
            <a:ext cx="5161550" cy="620016"/>
          </a:xfr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lIns="144000" rtlCol="0" anchor="ctr"/>
          <a:lstStyle>
            <a:lvl1pPr marL="0" indent="0" algn="l">
              <a:buNone/>
              <a:defRPr sz="2400" b="1" i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E31775C8-C7F0-4EC5-A9C0-53AE3A0C5F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600000" y="6262080"/>
            <a:ext cx="7560000" cy="360000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9E8B0AE2-DA19-49E2-AC81-5272385D30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423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Marcador de texto 3">
            <a:extLst>
              <a:ext uri="{FF2B5EF4-FFF2-40B4-BE49-F238E27FC236}">
                <a16:creationId xmlns:a16="http://schemas.microsoft.com/office/drawing/2014/main" id="{6A395197-9758-40F0-B747-F8B134C175E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685843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es-ES" noProof="0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78907576-77BD-4FD0-A9FE-48D249CB435B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30C70C-09F9-40EE-9A89-ED9A5DCFD9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03794" y="3407563"/>
            <a:ext cx="2034138" cy="245885"/>
          </a:xfrm>
        </p:spPr>
        <p:txBody>
          <a:bodyPr lIns="0" rtlCol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Rol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278D9ACA-AB64-4D04-A5E0-23AC8B81EC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03794" y="3005055"/>
            <a:ext cx="2034138" cy="360445"/>
          </a:xfrm>
          <a:solidFill>
            <a:schemeClr val="tx2"/>
          </a:solidFill>
        </p:spPr>
        <p:txBody>
          <a:bodyPr lIns="0" rtlCol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F3B4EB62-0A18-46F9-98F0-E8FC5EBAF3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66363" y="3407563"/>
            <a:ext cx="2034138" cy="245885"/>
          </a:xfrm>
        </p:spPr>
        <p:txBody>
          <a:bodyPr lIns="0" rtlCol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Rol</a:t>
            </a:r>
          </a:p>
        </p:txBody>
      </p:sp>
      <p:sp>
        <p:nvSpPr>
          <p:cNvPr id="16" name="Marcador de texto 12">
            <a:extLst>
              <a:ext uri="{FF2B5EF4-FFF2-40B4-BE49-F238E27FC236}">
                <a16:creationId xmlns:a16="http://schemas.microsoft.com/office/drawing/2014/main" id="{A3B2D4DF-9952-49C7-B850-559AD0DF27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66363" y="3005055"/>
            <a:ext cx="2034138" cy="360445"/>
          </a:xfrm>
          <a:solidFill>
            <a:schemeClr val="tx2"/>
          </a:solidFill>
        </p:spPr>
        <p:txBody>
          <a:bodyPr lIns="0" rtlCol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17" name="Marcador de texto 4">
            <a:extLst>
              <a:ext uri="{FF2B5EF4-FFF2-40B4-BE49-F238E27FC236}">
                <a16:creationId xmlns:a16="http://schemas.microsoft.com/office/drawing/2014/main" id="{BCE373B8-7ADE-4DC4-9900-59147BFA16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28931" y="3407563"/>
            <a:ext cx="2034138" cy="245885"/>
          </a:xfrm>
        </p:spPr>
        <p:txBody>
          <a:bodyPr lIns="0" rtlCol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Rol</a:t>
            </a:r>
          </a:p>
        </p:txBody>
      </p:sp>
      <p:sp>
        <p:nvSpPr>
          <p:cNvPr id="18" name="Marcador de texto 12">
            <a:extLst>
              <a:ext uri="{FF2B5EF4-FFF2-40B4-BE49-F238E27FC236}">
                <a16:creationId xmlns:a16="http://schemas.microsoft.com/office/drawing/2014/main" id="{28F027FF-E9AF-4E49-AC44-48D21AD76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28931" y="3005055"/>
            <a:ext cx="2034138" cy="360445"/>
          </a:xfrm>
          <a:solidFill>
            <a:schemeClr val="tx2"/>
          </a:solidFill>
        </p:spPr>
        <p:txBody>
          <a:bodyPr lIns="0" rtlCol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29" name="Marcador de posición de imagen 25">
            <a:extLst>
              <a:ext uri="{FF2B5EF4-FFF2-40B4-BE49-F238E27FC236}">
                <a16:creationId xmlns:a16="http://schemas.microsoft.com/office/drawing/2014/main" id="{8989EC4C-4E3F-457F-8CF6-8A88DE68A93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867711" y="1648853"/>
            <a:ext cx="906304" cy="1206290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0" name="Marcador de posición de imagen 25">
            <a:extLst>
              <a:ext uri="{FF2B5EF4-FFF2-40B4-BE49-F238E27FC236}">
                <a16:creationId xmlns:a16="http://schemas.microsoft.com/office/drawing/2014/main" id="{67FB2730-3D12-4D72-AE64-AC3955C5CD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30280" y="1648853"/>
            <a:ext cx="906304" cy="1206290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1" name="Marcador de posición de imagen 25">
            <a:extLst>
              <a:ext uri="{FF2B5EF4-FFF2-40B4-BE49-F238E27FC236}">
                <a16:creationId xmlns:a16="http://schemas.microsoft.com/office/drawing/2014/main" id="{4F2BB90C-4866-4DB3-B05C-0BB7DBFF8EA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392848" y="1648853"/>
            <a:ext cx="906304" cy="1206290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FE407FE5-15DF-40F7-B14C-0A04CC30CD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03794" y="5736658"/>
            <a:ext cx="2034138" cy="245885"/>
          </a:xfrm>
        </p:spPr>
        <p:txBody>
          <a:bodyPr lIns="0" rtlCol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Rol</a:t>
            </a:r>
          </a:p>
        </p:txBody>
      </p:sp>
      <p:sp>
        <p:nvSpPr>
          <p:cNvPr id="23" name="Marcador de texto 12">
            <a:extLst>
              <a:ext uri="{FF2B5EF4-FFF2-40B4-BE49-F238E27FC236}">
                <a16:creationId xmlns:a16="http://schemas.microsoft.com/office/drawing/2014/main" id="{7DD73F77-2E6A-450D-B4AF-8643D8AE1EC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03794" y="5334150"/>
            <a:ext cx="2034138" cy="360445"/>
          </a:xfrm>
          <a:solidFill>
            <a:schemeClr val="tx2"/>
          </a:solidFill>
        </p:spPr>
        <p:txBody>
          <a:bodyPr lIns="0" rtlCol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24" name="Marcador de texto 4">
            <a:extLst>
              <a:ext uri="{FF2B5EF4-FFF2-40B4-BE49-F238E27FC236}">
                <a16:creationId xmlns:a16="http://schemas.microsoft.com/office/drawing/2014/main" id="{7F1CAED2-2A78-4780-A303-060C24C5652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066363" y="5736658"/>
            <a:ext cx="2034138" cy="245885"/>
          </a:xfrm>
        </p:spPr>
        <p:txBody>
          <a:bodyPr lIns="0" rtlCol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Rol</a:t>
            </a:r>
          </a:p>
        </p:txBody>
      </p:sp>
      <p:sp>
        <p:nvSpPr>
          <p:cNvPr id="27" name="Marcador de texto 12">
            <a:extLst>
              <a:ext uri="{FF2B5EF4-FFF2-40B4-BE49-F238E27FC236}">
                <a16:creationId xmlns:a16="http://schemas.microsoft.com/office/drawing/2014/main" id="{4E77CA0B-49F8-4EE9-84A7-AB28FD1CC1E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066363" y="5334150"/>
            <a:ext cx="2034138" cy="360445"/>
          </a:xfrm>
          <a:solidFill>
            <a:schemeClr val="tx2"/>
          </a:solidFill>
        </p:spPr>
        <p:txBody>
          <a:bodyPr lIns="0" rtlCol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28" name="Marcador de texto 4">
            <a:extLst>
              <a:ext uri="{FF2B5EF4-FFF2-40B4-BE49-F238E27FC236}">
                <a16:creationId xmlns:a16="http://schemas.microsoft.com/office/drawing/2014/main" id="{5D4F2294-CE3A-4705-BCB3-C5DAFA373C2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828931" y="5736658"/>
            <a:ext cx="2034138" cy="245885"/>
          </a:xfrm>
        </p:spPr>
        <p:txBody>
          <a:bodyPr lIns="0" rtlCol="0" anchor="ctr"/>
          <a:lstStyle>
            <a:lvl1pPr marL="0" indent="0" algn="ctr">
              <a:buClr>
                <a:schemeClr val="accent2"/>
              </a:buClr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Rol</a:t>
            </a:r>
          </a:p>
        </p:txBody>
      </p:sp>
      <p:sp>
        <p:nvSpPr>
          <p:cNvPr id="32" name="Marcador de texto 12">
            <a:extLst>
              <a:ext uri="{FF2B5EF4-FFF2-40B4-BE49-F238E27FC236}">
                <a16:creationId xmlns:a16="http://schemas.microsoft.com/office/drawing/2014/main" id="{7B49F9AF-7698-444D-8D12-FA0B6A713E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828931" y="5334150"/>
            <a:ext cx="2034138" cy="360445"/>
          </a:xfrm>
          <a:solidFill>
            <a:schemeClr val="tx2"/>
          </a:solidFill>
        </p:spPr>
        <p:txBody>
          <a:bodyPr lIns="0" rtlCol="0" anchor="ctr"/>
          <a:lstStyle>
            <a:lvl1pPr marL="0" indent="0" algn="ctr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33" name="Marcador de posición de imagen 25">
            <a:extLst>
              <a:ext uri="{FF2B5EF4-FFF2-40B4-BE49-F238E27FC236}">
                <a16:creationId xmlns:a16="http://schemas.microsoft.com/office/drawing/2014/main" id="{6057C2E9-1501-4819-B77D-23A0268DB0F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867711" y="3977948"/>
            <a:ext cx="906304" cy="1206290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4" name="Marcador de posición de imagen 25">
            <a:extLst>
              <a:ext uri="{FF2B5EF4-FFF2-40B4-BE49-F238E27FC236}">
                <a16:creationId xmlns:a16="http://schemas.microsoft.com/office/drawing/2014/main" id="{C77B8544-1CEE-4ED4-89E8-ED042673804D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630280" y="3977948"/>
            <a:ext cx="906304" cy="1206290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5" name="Marcador de posición de imagen 25">
            <a:extLst>
              <a:ext uri="{FF2B5EF4-FFF2-40B4-BE49-F238E27FC236}">
                <a16:creationId xmlns:a16="http://schemas.microsoft.com/office/drawing/2014/main" id="{E1131D92-0382-469E-A358-A2EC5FDCCF32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392848" y="3977948"/>
            <a:ext cx="906304" cy="1206290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C0EBF36-B9CA-4962-B198-27B56B54E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9219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ágenes de la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74D42A7-FF15-4C9E-9657-33DD5BC539DA}"/>
              </a:ext>
            </a:extLst>
          </p:cNvPr>
          <p:cNvSpPr/>
          <p:nvPr userDrawn="1"/>
        </p:nvSpPr>
        <p:spPr>
          <a:xfrm>
            <a:off x="180000" y="179109"/>
            <a:ext cx="11832000" cy="6513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4FA555C0-B108-4047-8AFF-82E05F0734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 rtlCol="0"/>
          <a:lstStyle>
            <a:lvl1pPr marL="0" indent="0">
              <a:buNone/>
              <a:defRPr sz="22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5EAA7C-AE70-48A8-B582-013424EB9C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5500" y="1992933"/>
            <a:ext cx="9388499" cy="10953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Agregue una descripción aquí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A98EA298-DD21-4B69-8125-094245EDF71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4213" y="1992934"/>
            <a:ext cx="1095375" cy="1095375"/>
          </a:xfrm>
        </p:spPr>
        <p:txBody>
          <a:bodyPr rtlCol="0" anchor="ctr"/>
          <a:lstStyle>
            <a:lvl1pPr marL="0" indent="0" algn="ctr">
              <a:buNone/>
              <a:defRPr sz="1050" i="1"/>
            </a:lvl1pPr>
          </a:lstStyle>
          <a:p>
            <a:pPr rtl="0"/>
            <a:r>
              <a:rPr lang="es-ES" noProof="0"/>
              <a:t>Lugar</a:t>
            </a:r>
            <a:br>
              <a:rPr lang="es-ES" noProof="0"/>
            </a:br>
            <a:r>
              <a:rPr lang="es-ES" noProof="0"/>
              <a:t>Coloque aquí su Imagen / Logotipo</a:t>
            </a:r>
          </a:p>
        </p:txBody>
      </p:sp>
      <p:sp>
        <p:nvSpPr>
          <p:cNvPr id="12" name="Marcador de posición de imagen 10">
            <a:extLst>
              <a:ext uri="{FF2B5EF4-FFF2-40B4-BE49-F238E27FC236}">
                <a16:creationId xmlns:a16="http://schemas.microsoft.com/office/drawing/2014/main" id="{4C93EFCC-1E62-4200-9E96-2476EE2581B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4213" y="3431134"/>
            <a:ext cx="1095375" cy="1095375"/>
          </a:xfrm>
        </p:spPr>
        <p:txBody>
          <a:bodyPr rtlCol="0" anchor="ctr"/>
          <a:lstStyle>
            <a:lvl1pPr marL="0" indent="0" algn="ctr">
              <a:buNone/>
              <a:defRPr sz="1050" i="1"/>
            </a:lvl1pPr>
          </a:lstStyle>
          <a:p>
            <a:pPr rtl="0"/>
            <a:r>
              <a:rPr lang="es-ES" noProof="0"/>
              <a:t>Lugar</a:t>
            </a:r>
            <a:br>
              <a:rPr lang="es-ES" noProof="0"/>
            </a:br>
            <a:r>
              <a:rPr lang="es-ES" noProof="0"/>
              <a:t>Coloque aquí su Imagen / Logotipo</a:t>
            </a:r>
          </a:p>
        </p:txBody>
      </p:sp>
      <p:sp>
        <p:nvSpPr>
          <p:cNvPr id="13" name="Marcador de posición de imagen 10">
            <a:extLst>
              <a:ext uri="{FF2B5EF4-FFF2-40B4-BE49-F238E27FC236}">
                <a16:creationId xmlns:a16="http://schemas.microsoft.com/office/drawing/2014/main" id="{8741D874-BD81-4469-AA1C-32517FD7C37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4213" y="4869334"/>
            <a:ext cx="1095375" cy="1095375"/>
          </a:xfrm>
        </p:spPr>
        <p:txBody>
          <a:bodyPr rtlCol="0" anchor="ctr"/>
          <a:lstStyle>
            <a:lvl1pPr marL="0" indent="0" algn="ctr">
              <a:buNone/>
              <a:defRPr sz="1050" i="1"/>
            </a:lvl1pPr>
          </a:lstStyle>
          <a:p>
            <a:pPr rtl="0"/>
            <a:r>
              <a:rPr lang="es-ES" noProof="0"/>
              <a:t>Lugar</a:t>
            </a:r>
            <a:br>
              <a:rPr lang="es-ES" noProof="0"/>
            </a:br>
            <a:r>
              <a:rPr lang="es-ES" noProof="0"/>
              <a:t>Coloque aquí su Imagen / Logotipo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CFB0B599-DDEF-43E9-A07F-FC328C595BCE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2095500" y="3422739"/>
            <a:ext cx="9388499" cy="10953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Agregue una descripción aquí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63FF0857-6431-48DC-BE82-9A93C55CEFB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2095500" y="4867850"/>
            <a:ext cx="9388499" cy="10953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Agregue una descripción aquí</a:t>
            </a:r>
          </a:p>
        </p:txBody>
      </p:sp>
    </p:spTree>
    <p:extLst>
      <p:ext uri="{BB962C8B-B14F-4D97-AF65-F5344CB8AC3E}">
        <p14:creationId xmlns:p14="http://schemas.microsoft.com/office/powerpoint/2010/main" val="2119471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74D42A7-FF15-4C9E-9657-33DD5BC539DA}"/>
              </a:ext>
            </a:extLst>
          </p:cNvPr>
          <p:cNvSpPr/>
          <p:nvPr userDrawn="1"/>
        </p:nvSpPr>
        <p:spPr>
          <a:xfrm>
            <a:off x="180000" y="179109"/>
            <a:ext cx="11832000" cy="6513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4FA555C0-B108-4047-8AFF-82E05F0734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 rtlCol="0"/>
          <a:lstStyle>
            <a:lvl1pPr marL="0" indent="0">
              <a:buNone/>
              <a:defRPr sz="22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2E5EAA7C-AE70-48A8-B582-013424EB9C4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41740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chas gracias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4">
            <a:extLst>
              <a:ext uri="{FF2B5EF4-FFF2-40B4-BE49-F238E27FC236}">
                <a16:creationId xmlns:a16="http://schemas.microsoft.com/office/drawing/2014/main" id="{48D39141-3E8E-4545-90DB-291A0E5F139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75000"/>
              <a:lumOff val="25000"/>
            </a:schemeClr>
          </a:solidFill>
        </p:spPr>
        <p:txBody>
          <a:bodyPr lIns="0" tIns="0" rIns="612000" rtlCol="0" anchor="ctr"/>
          <a:lstStyle>
            <a:lvl1pPr marL="0" indent="0" algn="r">
              <a:lnSpc>
                <a:spcPct val="100000"/>
              </a:lnSpc>
              <a:buNone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Arrastre y suelte su </a:t>
            </a:r>
            <a:br>
              <a:rPr lang="es-ES" noProof="0"/>
            </a:br>
            <a:r>
              <a:rPr lang="es-ES" noProof="0"/>
              <a:t>Foto de fondo aquí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90A062-54B3-47F2-9D6A-5BC9575208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9672000" cy="6857999"/>
          </a:xfrm>
          <a:solidFill>
            <a:schemeClr val="tx2">
              <a:alpha val="70000"/>
            </a:schemeClr>
          </a:solidFill>
        </p:spPr>
        <p:txBody>
          <a:bodyPr lIns="1116000" rIns="180000" bIns="756000" rtlCol="0" anchor="ctr"/>
          <a:lstStyle>
            <a:lvl1pPr algn="l">
              <a:lnSpc>
                <a:spcPct val="65000"/>
              </a:lnSpc>
              <a:defRPr sz="88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Muchas </a:t>
            </a:r>
            <a:br>
              <a:rPr lang="es-ES" noProof="0"/>
            </a:br>
            <a:r>
              <a:rPr lang="es-ES" noProof="0"/>
              <a:t>gracias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D49FD1A9-E34B-4888-90DE-493861AD75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17700" y="4508500"/>
            <a:ext cx="3314700" cy="330200"/>
          </a:xfrm>
        </p:spPr>
        <p:txBody>
          <a:bodyPr rtlCol="0" anchor="t"/>
          <a:lstStyle>
            <a:lvl1pPr marL="0" indent="0"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Nombre completo</a:t>
            </a:r>
          </a:p>
        </p:txBody>
      </p:sp>
      <p:sp>
        <p:nvSpPr>
          <p:cNvPr id="9" name="Marcador de texto 5">
            <a:extLst>
              <a:ext uri="{FF2B5EF4-FFF2-40B4-BE49-F238E27FC236}">
                <a16:creationId xmlns:a16="http://schemas.microsoft.com/office/drawing/2014/main" id="{3452AC72-D893-4C1A-83BD-9930164D89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17700" y="5180023"/>
            <a:ext cx="3314700" cy="205029"/>
          </a:xfrm>
          <a:ln>
            <a:noFill/>
          </a:ln>
        </p:spPr>
        <p:txBody>
          <a:bodyPr rtlCol="0" anchor="t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Correo electrónico</a:t>
            </a:r>
          </a:p>
        </p:txBody>
      </p:sp>
      <p:sp>
        <p:nvSpPr>
          <p:cNvPr id="10" name="Marcador de texto 5">
            <a:extLst>
              <a:ext uri="{FF2B5EF4-FFF2-40B4-BE49-F238E27FC236}">
                <a16:creationId xmlns:a16="http://schemas.microsoft.com/office/drawing/2014/main" id="{D2EEC149-F1BE-4C36-A789-5BF73B40A2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17700" y="5683561"/>
            <a:ext cx="3314700" cy="205029"/>
          </a:xfrm>
          <a:ln>
            <a:noFill/>
          </a:ln>
        </p:spPr>
        <p:txBody>
          <a:bodyPr rtlCol="0" anchor="t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Teléfono</a:t>
            </a:r>
          </a:p>
        </p:txBody>
      </p:sp>
      <p:sp>
        <p:nvSpPr>
          <p:cNvPr id="11" name="Marcador de texto 5">
            <a:extLst>
              <a:ext uri="{FF2B5EF4-FFF2-40B4-BE49-F238E27FC236}">
                <a16:creationId xmlns:a16="http://schemas.microsoft.com/office/drawing/2014/main" id="{ECC256E6-6AE8-4950-838C-BE638FB479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17700" y="4821910"/>
            <a:ext cx="3314700" cy="205029"/>
          </a:xfrm>
        </p:spPr>
        <p:txBody>
          <a:bodyPr rtlCol="0" anchor="t"/>
          <a:lstStyle>
            <a:lvl1pPr marL="0" indent="0">
              <a:buNone/>
              <a:defRPr sz="1000" i="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accent1"/>
                </a:solidFill>
              </a:defRPr>
            </a:lvl2pPr>
            <a:lvl3pPr marL="447675" indent="0">
              <a:buNone/>
              <a:defRPr>
                <a:solidFill>
                  <a:schemeClr val="accent1"/>
                </a:solidFill>
              </a:defRPr>
            </a:lvl3pPr>
            <a:lvl4pPr marL="628650" indent="0">
              <a:buNone/>
              <a:defRPr>
                <a:solidFill>
                  <a:schemeClr val="accent1"/>
                </a:solidFill>
              </a:defRPr>
            </a:lvl4pPr>
            <a:lvl5pPr marL="809625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s-ES" noProof="0"/>
              <a:t>POSICIÓN</a:t>
            </a:r>
          </a:p>
        </p:txBody>
      </p:sp>
    </p:spTree>
    <p:extLst>
      <p:ext uri="{BB962C8B-B14F-4D97-AF65-F5344CB8AC3E}">
        <p14:creationId xmlns:p14="http://schemas.microsoft.com/office/powerpoint/2010/main" val="318579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contenido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75689F-8B6B-4484-8064-90B4D8FB7C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7343" y="2731933"/>
            <a:ext cx="6903253" cy="3350673"/>
          </a:xfr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lIns="576000" tIns="1872000" rIns="576000" rtlCol="0"/>
          <a:lstStyle>
            <a:lvl1pPr marL="0" indent="0">
              <a:lnSpc>
                <a:spcPts val="2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Describa su gran idea</a:t>
            </a:r>
          </a:p>
        </p:txBody>
      </p:sp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id="{C57B9832-0120-4094-8C27-082E3533C5D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012000" cy="6858000"/>
          </a:xfrm>
          <a:custGeom>
            <a:avLst/>
            <a:gdLst>
              <a:gd name="connsiteX0" fmla="*/ 0 w 12012000"/>
              <a:gd name="connsiteY0" fmla="*/ 0 h 6858000"/>
              <a:gd name="connsiteX1" fmla="*/ 8592000 w 12012000"/>
              <a:gd name="connsiteY1" fmla="*/ 0 h 6858000"/>
              <a:gd name="connsiteX2" fmla="*/ 8592000 w 12012000"/>
              <a:gd name="connsiteY2" fmla="*/ 180000 h 6858000"/>
              <a:gd name="connsiteX3" fmla="*/ 12012000 w 12012000"/>
              <a:gd name="connsiteY3" fmla="*/ 180000 h 6858000"/>
              <a:gd name="connsiteX4" fmla="*/ 12012000 w 12012000"/>
              <a:gd name="connsiteY4" fmla="*/ 6678000 h 6858000"/>
              <a:gd name="connsiteX5" fmla="*/ 8592000 w 12012000"/>
              <a:gd name="connsiteY5" fmla="*/ 6678000 h 6858000"/>
              <a:gd name="connsiteX6" fmla="*/ 8592000 w 12012000"/>
              <a:gd name="connsiteY6" fmla="*/ 6858000 h 6858000"/>
              <a:gd name="connsiteX7" fmla="*/ 0 w 1201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12000" h="6858000">
                <a:moveTo>
                  <a:pt x="0" y="0"/>
                </a:moveTo>
                <a:lnTo>
                  <a:pt x="8592000" y="0"/>
                </a:lnTo>
                <a:lnTo>
                  <a:pt x="8592000" y="180000"/>
                </a:lnTo>
                <a:lnTo>
                  <a:pt x="12012000" y="180000"/>
                </a:lnTo>
                <a:lnTo>
                  <a:pt x="12012000" y="6678000"/>
                </a:lnTo>
                <a:lnTo>
                  <a:pt x="8592000" y="6678000"/>
                </a:lnTo>
                <a:lnTo>
                  <a:pt x="8592000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0" tIns="0" rIns="612000" rtlCol="0" anchor="ctr">
            <a:noAutofit/>
          </a:bodyPr>
          <a:lstStyle>
            <a:lvl1pPr marL="0" indent="0" algn="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Arrastre y suelte su </a:t>
            </a:r>
            <a:br>
              <a:rPr lang="es-ES" noProof="0"/>
            </a:br>
            <a:r>
              <a:rPr lang="es-ES" noProof="0"/>
              <a:t>Foto de fondo aquí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83999" y="6262080"/>
            <a:ext cx="6190934" cy="360000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solidFill>
            <a:schemeClr val="tx2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EAF90A48-1BFB-4A19-9A1C-2851879F9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778" y="3096087"/>
            <a:ext cx="5455750" cy="1008000"/>
          </a:xfrm>
        </p:spPr>
        <p:txBody>
          <a:bodyPr rtlCol="0"/>
          <a:lstStyle>
            <a:lvl1pPr>
              <a:defRPr sz="40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C9E79024-4B2E-43B0-8607-196181AB731F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3659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X Número e icon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arcador de posición de imagen 23">
            <a:extLst>
              <a:ext uri="{FF2B5EF4-FFF2-40B4-BE49-F238E27FC236}">
                <a16:creationId xmlns:a16="http://schemas.microsoft.com/office/drawing/2014/main" id="{767CE6DD-011B-4E2D-9E8A-EFF414E39EE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79109"/>
            <a:ext cx="11832000" cy="6513922"/>
          </a:xfrm>
          <a:custGeom>
            <a:avLst/>
            <a:gdLst>
              <a:gd name="connsiteX0" fmla="*/ 0 w 11832000"/>
              <a:gd name="connsiteY0" fmla="*/ 0 h 6513922"/>
              <a:gd name="connsiteX1" fmla="*/ 8412000 w 11832000"/>
              <a:gd name="connsiteY1" fmla="*/ 0 h 6513922"/>
              <a:gd name="connsiteX2" fmla="*/ 8412000 w 11832000"/>
              <a:gd name="connsiteY2" fmla="*/ 891 h 6513922"/>
              <a:gd name="connsiteX3" fmla="*/ 11832000 w 11832000"/>
              <a:gd name="connsiteY3" fmla="*/ 891 h 6513922"/>
              <a:gd name="connsiteX4" fmla="*/ 11832000 w 11832000"/>
              <a:gd name="connsiteY4" fmla="*/ 6498891 h 6513922"/>
              <a:gd name="connsiteX5" fmla="*/ 8412000 w 11832000"/>
              <a:gd name="connsiteY5" fmla="*/ 6498891 h 6513922"/>
              <a:gd name="connsiteX6" fmla="*/ 8412000 w 11832000"/>
              <a:gd name="connsiteY6" fmla="*/ 6513922 h 6513922"/>
              <a:gd name="connsiteX7" fmla="*/ 0 w 11832000"/>
              <a:gd name="connsiteY7" fmla="*/ 6513922 h 651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32000" h="6513922">
                <a:moveTo>
                  <a:pt x="0" y="0"/>
                </a:moveTo>
                <a:lnTo>
                  <a:pt x="8412000" y="0"/>
                </a:lnTo>
                <a:lnTo>
                  <a:pt x="8412000" y="891"/>
                </a:lnTo>
                <a:lnTo>
                  <a:pt x="11832000" y="891"/>
                </a:lnTo>
                <a:lnTo>
                  <a:pt x="11832000" y="6498891"/>
                </a:lnTo>
                <a:lnTo>
                  <a:pt x="8412000" y="6498891"/>
                </a:lnTo>
                <a:lnTo>
                  <a:pt x="8412000" y="6513922"/>
                </a:lnTo>
                <a:lnTo>
                  <a:pt x="0" y="651392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1764000" rIns="0"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Arrastre y suelte su </a:t>
            </a:r>
            <a:br>
              <a:rPr lang="es-ES" noProof="0"/>
            </a:br>
            <a:r>
              <a:rPr lang="es-ES" noProof="0"/>
              <a:t>Foto de fondo aquí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4000" y="808185"/>
            <a:ext cx="7560000" cy="360000"/>
          </a:xfrm>
        </p:spPr>
        <p:txBody>
          <a:bodyPr rtlCol="0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C6E75A4B-2655-4B0E-8D3B-0068F57D3D9B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F266E5-40A6-4643-B9AC-B38F272563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4213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rtlCol="0"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#NÚMERO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1CB790CB-E4F5-4B61-A03E-1CA0C32E3F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455" y="3799847"/>
            <a:ext cx="1999889" cy="846137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B570684C-B743-402E-8778-A651995771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71013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rtlCol="0"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#NÚMERO</a:t>
            </a:r>
          </a:p>
        </p:txBody>
      </p:sp>
      <p:sp>
        <p:nvSpPr>
          <p:cNvPr id="13" name="Marcador de texto 10">
            <a:extLst>
              <a:ext uri="{FF2B5EF4-FFF2-40B4-BE49-F238E27FC236}">
                <a16:creationId xmlns:a16="http://schemas.microsoft.com/office/drawing/2014/main" id="{FCEC7149-9A00-4CA4-B800-1BFD6EBEB8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97255" y="3799847"/>
            <a:ext cx="1999889" cy="846137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0374F0E2-36BA-43B5-8799-77AA3367DF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69707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rtlCol="0"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#NÚMERO</a:t>
            </a:r>
          </a:p>
        </p:txBody>
      </p:sp>
      <p:sp>
        <p:nvSpPr>
          <p:cNvPr id="15" name="Marcador de texto 10">
            <a:extLst>
              <a:ext uri="{FF2B5EF4-FFF2-40B4-BE49-F238E27FC236}">
                <a16:creationId xmlns:a16="http://schemas.microsoft.com/office/drawing/2014/main" id="{1BA12174-6A24-4E61-8D58-B3B42C31BE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96056" y="3799847"/>
            <a:ext cx="1999889" cy="846137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6" name="Marcador de texto 4">
            <a:extLst>
              <a:ext uri="{FF2B5EF4-FFF2-40B4-BE49-F238E27FC236}">
                <a16:creationId xmlns:a16="http://schemas.microsoft.com/office/drawing/2014/main" id="{D3A67B21-0E8B-4922-94F9-20492309C4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44613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rtlCol="0"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#NÚMERO</a:t>
            </a:r>
          </a:p>
        </p:txBody>
      </p:sp>
      <p:sp>
        <p:nvSpPr>
          <p:cNvPr id="17" name="Marcador de texto 10">
            <a:extLst>
              <a:ext uri="{FF2B5EF4-FFF2-40B4-BE49-F238E27FC236}">
                <a16:creationId xmlns:a16="http://schemas.microsoft.com/office/drawing/2014/main" id="{D801C20C-82D2-465E-8D45-DF1A57E045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70855" y="3799847"/>
            <a:ext cx="1999889" cy="846137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8" name="Marcador de texto 4">
            <a:extLst>
              <a:ext uri="{FF2B5EF4-FFF2-40B4-BE49-F238E27FC236}">
                <a16:creationId xmlns:a16="http://schemas.microsoft.com/office/drawing/2014/main" id="{62BAD45E-2039-4F8D-9CFC-42BFA3756AD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31412" y="3079573"/>
            <a:ext cx="1652587" cy="435600"/>
          </a:xfrm>
          <a:solidFill>
            <a:schemeClr val="tx2">
              <a:alpha val="70000"/>
            </a:schemeClr>
          </a:solidFill>
        </p:spPr>
        <p:txBody>
          <a:bodyPr rtlCol="0" anchor="ctr"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#NÚMERO</a:t>
            </a:r>
          </a:p>
        </p:txBody>
      </p:sp>
      <p:sp>
        <p:nvSpPr>
          <p:cNvPr id="19" name="Marcador de texto 10">
            <a:extLst>
              <a:ext uri="{FF2B5EF4-FFF2-40B4-BE49-F238E27FC236}">
                <a16:creationId xmlns:a16="http://schemas.microsoft.com/office/drawing/2014/main" id="{64A78879-6338-4F3B-864E-8FF4E08C00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657654" y="3799847"/>
            <a:ext cx="1999889" cy="846137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80118439-B306-4F20-9200-1C429EADC7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01000" y="5271502"/>
            <a:ext cx="1990001" cy="620016"/>
          </a:xfr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lIns="0" rtlCol="0" anchor="ctr"/>
          <a:lstStyle>
            <a:lvl1pPr marL="0" indent="0" algn="ctr">
              <a:buNone/>
              <a:defRPr sz="2400" b="1" i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Resultado</a:t>
            </a:r>
          </a:p>
        </p:txBody>
      </p:sp>
      <p:sp>
        <p:nvSpPr>
          <p:cNvPr id="26" name="Marcador de posición de imagen 25">
            <a:extLst>
              <a:ext uri="{FF2B5EF4-FFF2-40B4-BE49-F238E27FC236}">
                <a16:creationId xmlns:a16="http://schemas.microsoft.com/office/drawing/2014/main" id="{99B7E7F2-DF6B-4441-B0B1-7E87E29BA3A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098550" y="2217585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27" name="Marcador de posición de imagen 25">
            <a:extLst>
              <a:ext uri="{FF2B5EF4-FFF2-40B4-BE49-F238E27FC236}">
                <a16:creationId xmlns:a16="http://schemas.microsoft.com/office/drawing/2014/main" id="{ED41522A-FBAF-4E5D-B592-F13855964E8B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85350" y="2217585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28" name="Marcador de posición de imagen 25">
            <a:extLst>
              <a:ext uri="{FF2B5EF4-FFF2-40B4-BE49-F238E27FC236}">
                <a16:creationId xmlns:a16="http://schemas.microsoft.com/office/drawing/2014/main" id="{AA51069C-E1DC-44A0-A6A0-2A4AB0DD4D7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84044" y="2217585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29" name="Marcador de posición de imagen 25">
            <a:extLst>
              <a:ext uri="{FF2B5EF4-FFF2-40B4-BE49-F238E27FC236}">
                <a16:creationId xmlns:a16="http://schemas.microsoft.com/office/drawing/2014/main" id="{42F6437E-5478-451F-9BE3-E8160EA43516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958950" y="2217585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0" name="Marcador de posición de imagen 25">
            <a:extLst>
              <a:ext uri="{FF2B5EF4-FFF2-40B4-BE49-F238E27FC236}">
                <a16:creationId xmlns:a16="http://schemas.microsoft.com/office/drawing/2014/main" id="{25127DFD-53A7-41A8-B591-AEEC1203802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245749" y="2217585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</p:spTree>
    <p:extLst>
      <p:ext uri="{BB962C8B-B14F-4D97-AF65-F5344CB8AC3E}">
        <p14:creationId xmlns:p14="http://schemas.microsoft.com/office/powerpoint/2010/main" val="389258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 40 dividida vertical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6F76D43D-0DDD-4BAD-8213-BDBF75C3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76118" y="4338116"/>
            <a:ext cx="10839764" cy="45719"/>
          </a:xfrm>
          <a:prstGeom prst="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" name="Marcador de texto 3">
            <a:extLst>
              <a:ext uri="{FF2B5EF4-FFF2-40B4-BE49-F238E27FC236}">
                <a16:creationId xmlns:a16="http://schemas.microsoft.com/office/drawing/2014/main" id="{A6D3ACF3-E1F5-4332-9836-C8E6C46591B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434383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DF8FE7-66F4-4586-B49B-61E115ED2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B5B890-F885-418C-9812-59970CAC6B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50521507-88DE-417D-8076-D9152E1E14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FC7DDD-6F93-45F8-AFD6-95AA051FE8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 rtlCol="0"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D1CD6042-5DF4-4624-BC32-25F68745304A}"/>
              </a:ext>
            </a:extLst>
          </p:cNvPr>
          <p:cNvSpPr/>
          <p:nvPr userDrawn="1"/>
        </p:nvSpPr>
        <p:spPr>
          <a:xfrm rot="5400000">
            <a:off x="8220300" y="371700"/>
            <a:ext cx="4343400" cy="3600000"/>
          </a:xfrm>
          <a:custGeom>
            <a:avLst/>
            <a:gdLst>
              <a:gd name="connsiteX0" fmla="*/ 0 w 4343400"/>
              <a:gd name="connsiteY0" fmla="*/ 3600000 h 3600000"/>
              <a:gd name="connsiteX1" fmla="*/ 0 w 4343400"/>
              <a:gd name="connsiteY1" fmla="*/ 0 h 3600000"/>
              <a:gd name="connsiteX2" fmla="*/ 180000 w 4343400"/>
              <a:gd name="connsiteY2" fmla="*/ 0 h 3600000"/>
              <a:gd name="connsiteX3" fmla="*/ 4343400 w 4343400"/>
              <a:gd name="connsiteY3" fmla="*/ 0 h 3600000"/>
              <a:gd name="connsiteX4" fmla="*/ 4343400 w 4343400"/>
              <a:gd name="connsiteY4" fmla="*/ 180000 h 3600000"/>
              <a:gd name="connsiteX5" fmla="*/ 180000 w 4343400"/>
              <a:gd name="connsiteY5" fmla="*/ 180000 h 3600000"/>
              <a:gd name="connsiteX6" fmla="*/ 180000 w 4343400"/>
              <a:gd name="connsiteY6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0" h="3600000">
                <a:moveTo>
                  <a:pt x="0" y="3600000"/>
                </a:moveTo>
                <a:lnTo>
                  <a:pt x="0" y="0"/>
                </a:lnTo>
                <a:lnTo>
                  <a:pt x="180000" y="0"/>
                </a:lnTo>
                <a:lnTo>
                  <a:pt x="4343400" y="0"/>
                </a:lnTo>
                <a:lnTo>
                  <a:pt x="43434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gradFill>
            <a:gsLst>
              <a:gs pos="0">
                <a:schemeClr val="bg1">
                  <a:alpha val="5000"/>
                </a:schemeClr>
              </a:gs>
              <a:gs pos="100000">
                <a:schemeClr val="bg1"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6294759C-286C-4281-B194-581C766EEF28}"/>
              </a:ext>
            </a:extLst>
          </p:cNvPr>
          <p:cNvSpPr/>
          <p:nvPr userDrawn="1"/>
        </p:nvSpPr>
        <p:spPr>
          <a:xfrm rot="5400000">
            <a:off x="9134700" y="3800700"/>
            <a:ext cx="2514600" cy="3600000"/>
          </a:xfrm>
          <a:custGeom>
            <a:avLst/>
            <a:gdLst>
              <a:gd name="connsiteX0" fmla="*/ 0 w 2514600"/>
              <a:gd name="connsiteY0" fmla="*/ 180000 h 3600000"/>
              <a:gd name="connsiteX1" fmla="*/ 0 w 2514600"/>
              <a:gd name="connsiteY1" fmla="*/ 0 h 3600000"/>
              <a:gd name="connsiteX2" fmla="*/ 2334600 w 2514600"/>
              <a:gd name="connsiteY2" fmla="*/ 0 h 3600000"/>
              <a:gd name="connsiteX3" fmla="*/ 2514600 w 2514600"/>
              <a:gd name="connsiteY3" fmla="*/ 0 h 3600000"/>
              <a:gd name="connsiteX4" fmla="*/ 2514600 w 2514600"/>
              <a:gd name="connsiteY4" fmla="*/ 180000 h 3600000"/>
              <a:gd name="connsiteX5" fmla="*/ 2514600 w 2514600"/>
              <a:gd name="connsiteY5" fmla="*/ 3600000 h 3600000"/>
              <a:gd name="connsiteX6" fmla="*/ 2334600 w 2514600"/>
              <a:gd name="connsiteY6" fmla="*/ 3600000 h 3600000"/>
              <a:gd name="connsiteX7" fmla="*/ 2334600 w 2514600"/>
              <a:gd name="connsiteY7" fmla="*/ 18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14600" h="3600000">
                <a:moveTo>
                  <a:pt x="0" y="180000"/>
                </a:moveTo>
                <a:lnTo>
                  <a:pt x="0" y="0"/>
                </a:lnTo>
                <a:lnTo>
                  <a:pt x="2334600" y="0"/>
                </a:lnTo>
                <a:lnTo>
                  <a:pt x="2514600" y="0"/>
                </a:lnTo>
                <a:lnTo>
                  <a:pt x="2514600" y="180000"/>
                </a:lnTo>
                <a:lnTo>
                  <a:pt x="2514600" y="3600000"/>
                </a:lnTo>
                <a:lnTo>
                  <a:pt x="2334600" y="3600000"/>
                </a:lnTo>
                <a:lnTo>
                  <a:pt x="2334600" y="180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7894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bloque de contenido con ico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23">
            <a:extLst>
              <a:ext uri="{FF2B5EF4-FFF2-40B4-BE49-F238E27FC236}">
                <a16:creationId xmlns:a16="http://schemas.microsoft.com/office/drawing/2014/main" id="{E6622698-E93D-4214-8C21-38DBE58C2E3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79109"/>
            <a:ext cx="11832000" cy="6513922"/>
          </a:xfrm>
          <a:custGeom>
            <a:avLst/>
            <a:gdLst>
              <a:gd name="connsiteX0" fmla="*/ 0 w 11832000"/>
              <a:gd name="connsiteY0" fmla="*/ 0 h 6513922"/>
              <a:gd name="connsiteX1" fmla="*/ 8412000 w 11832000"/>
              <a:gd name="connsiteY1" fmla="*/ 0 h 6513922"/>
              <a:gd name="connsiteX2" fmla="*/ 8412000 w 11832000"/>
              <a:gd name="connsiteY2" fmla="*/ 891 h 6513922"/>
              <a:gd name="connsiteX3" fmla="*/ 11832000 w 11832000"/>
              <a:gd name="connsiteY3" fmla="*/ 891 h 6513922"/>
              <a:gd name="connsiteX4" fmla="*/ 11832000 w 11832000"/>
              <a:gd name="connsiteY4" fmla="*/ 6498891 h 6513922"/>
              <a:gd name="connsiteX5" fmla="*/ 8412000 w 11832000"/>
              <a:gd name="connsiteY5" fmla="*/ 6498891 h 6513922"/>
              <a:gd name="connsiteX6" fmla="*/ 8412000 w 11832000"/>
              <a:gd name="connsiteY6" fmla="*/ 6513922 h 6513922"/>
              <a:gd name="connsiteX7" fmla="*/ 0 w 11832000"/>
              <a:gd name="connsiteY7" fmla="*/ 6513922 h 651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32000" h="6513922">
                <a:moveTo>
                  <a:pt x="0" y="0"/>
                </a:moveTo>
                <a:lnTo>
                  <a:pt x="8412000" y="0"/>
                </a:lnTo>
                <a:lnTo>
                  <a:pt x="8412000" y="891"/>
                </a:lnTo>
                <a:lnTo>
                  <a:pt x="11832000" y="891"/>
                </a:lnTo>
                <a:lnTo>
                  <a:pt x="11832000" y="6498891"/>
                </a:lnTo>
                <a:lnTo>
                  <a:pt x="8412000" y="6498891"/>
                </a:lnTo>
                <a:lnTo>
                  <a:pt x="8412000" y="6513922"/>
                </a:lnTo>
                <a:lnTo>
                  <a:pt x="0" y="651392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1224000" rIns="0"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Arrastre y suelte su </a:t>
            </a:r>
            <a:br>
              <a:rPr lang="es-ES" noProof="0"/>
            </a:br>
            <a:r>
              <a:rPr lang="es-ES" noProof="0"/>
              <a:t>Foto de fondo aquí</a:t>
            </a:r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1706BC54-FE11-4237-96CC-8DA267DB5D7C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4000" y="808186"/>
            <a:ext cx="7560000" cy="370166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30C70C-09F9-40EE-9A89-ED9A5DCFD9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0581" y="2186444"/>
            <a:ext cx="2812282" cy="1242556"/>
          </a:xfrm>
        </p:spPr>
        <p:txBody>
          <a:bodyPr rtlCol="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278D9ACA-AB64-4D04-A5E0-23AC8B81EC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70581" y="1775806"/>
            <a:ext cx="2812282" cy="297888"/>
          </a:xfrm>
        </p:spPr>
        <p:txBody>
          <a:bodyPr rtlCol="0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F3B4EB62-0A18-46F9-98F0-E8FC5EBAF3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31291" y="2186444"/>
            <a:ext cx="2812282" cy="1242556"/>
          </a:xfrm>
        </p:spPr>
        <p:txBody>
          <a:bodyPr rtlCol="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6" name="Marcador de texto 12">
            <a:extLst>
              <a:ext uri="{FF2B5EF4-FFF2-40B4-BE49-F238E27FC236}">
                <a16:creationId xmlns:a16="http://schemas.microsoft.com/office/drawing/2014/main" id="{A3B2D4DF-9952-49C7-B850-559AD0DF27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31291" y="1775806"/>
            <a:ext cx="2812282" cy="297888"/>
          </a:xfrm>
        </p:spPr>
        <p:txBody>
          <a:bodyPr rtlCol="0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17" name="Marcador de texto 4">
            <a:extLst>
              <a:ext uri="{FF2B5EF4-FFF2-40B4-BE49-F238E27FC236}">
                <a16:creationId xmlns:a16="http://schemas.microsoft.com/office/drawing/2014/main" id="{BCE373B8-7ADE-4DC4-9900-59147BFA16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92000" y="2186444"/>
            <a:ext cx="2812282" cy="1242556"/>
          </a:xfrm>
        </p:spPr>
        <p:txBody>
          <a:bodyPr rtlCol="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8" name="Marcador de texto 12">
            <a:extLst>
              <a:ext uri="{FF2B5EF4-FFF2-40B4-BE49-F238E27FC236}">
                <a16:creationId xmlns:a16="http://schemas.microsoft.com/office/drawing/2014/main" id="{28F027FF-E9AF-4E49-AC44-48D21AD76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92000" y="1775806"/>
            <a:ext cx="2812282" cy="297888"/>
          </a:xfrm>
        </p:spPr>
        <p:txBody>
          <a:bodyPr rtlCol="0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3E6D854C-C76F-49BA-9E74-F438CA8EA9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0581" y="4335857"/>
            <a:ext cx="2812282" cy="1242556"/>
          </a:xfrm>
        </p:spPr>
        <p:txBody>
          <a:bodyPr rtlCol="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20" name="Marcador de texto 12">
            <a:extLst>
              <a:ext uri="{FF2B5EF4-FFF2-40B4-BE49-F238E27FC236}">
                <a16:creationId xmlns:a16="http://schemas.microsoft.com/office/drawing/2014/main" id="{AD447D7D-C1F4-4AD4-AE22-EB8E7F1C419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70581" y="3925219"/>
            <a:ext cx="2812282" cy="297888"/>
          </a:xfrm>
        </p:spPr>
        <p:txBody>
          <a:bodyPr rtlCol="0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849DF703-38D0-4214-9432-83570E10EFE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31291" y="4335857"/>
            <a:ext cx="2812282" cy="1242556"/>
          </a:xfrm>
        </p:spPr>
        <p:txBody>
          <a:bodyPr rtlCol="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22" name="Marcador de texto 12">
            <a:extLst>
              <a:ext uri="{FF2B5EF4-FFF2-40B4-BE49-F238E27FC236}">
                <a16:creationId xmlns:a16="http://schemas.microsoft.com/office/drawing/2014/main" id="{F9EB6572-1A9F-4672-8E42-A4E15451CA2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31291" y="3925219"/>
            <a:ext cx="2812282" cy="297888"/>
          </a:xfrm>
        </p:spPr>
        <p:txBody>
          <a:bodyPr rtlCol="0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23" name="Marcador de texto 4">
            <a:extLst>
              <a:ext uri="{FF2B5EF4-FFF2-40B4-BE49-F238E27FC236}">
                <a16:creationId xmlns:a16="http://schemas.microsoft.com/office/drawing/2014/main" id="{0740EB70-455C-47FF-9A9A-0D78D202ED0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92000" y="4335857"/>
            <a:ext cx="2812282" cy="1242556"/>
          </a:xfrm>
        </p:spPr>
        <p:txBody>
          <a:bodyPr rtlCol="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24" name="Marcador de texto 12">
            <a:extLst>
              <a:ext uri="{FF2B5EF4-FFF2-40B4-BE49-F238E27FC236}">
                <a16:creationId xmlns:a16="http://schemas.microsoft.com/office/drawing/2014/main" id="{CD9A5773-4F50-4631-9B7A-0A2D83E5DC2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92000" y="3925219"/>
            <a:ext cx="2812282" cy="297888"/>
          </a:xfrm>
        </p:spPr>
        <p:txBody>
          <a:bodyPr rtlCol="0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</p:spTree>
    <p:extLst>
      <p:ext uri="{BB962C8B-B14F-4D97-AF65-F5344CB8AC3E}">
        <p14:creationId xmlns:p14="http://schemas.microsoft.com/office/powerpoint/2010/main" val="387598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x bloque de contenido con ico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45350A6A-6F84-47F4-AE00-8295D96D08C8}"/>
              </a:ext>
            </a:extLst>
          </p:cNvPr>
          <p:cNvSpPr/>
          <p:nvPr userDrawn="1"/>
        </p:nvSpPr>
        <p:spPr>
          <a:xfrm rot="5400000">
            <a:off x="8677500" y="3343500"/>
            <a:ext cx="3429000" cy="3600000"/>
          </a:xfrm>
          <a:custGeom>
            <a:avLst/>
            <a:gdLst>
              <a:gd name="connsiteX0" fmla="*/ 0 w 3429000"/>
              <a:gd name="connsiteY0" fmla="*/ 180000 h 3600000"/>
              <a:gd name="connsiteX1" fmla="*/ 0 w 3429000"/>
              <a:gd name="connsiteY1" fmla="*/ 0 h 3600000"/>
              <a:gd name="connsiteX2" fmla="*/ 3249000 w 3429000"/>
              <a:gd name="connsiteY2" fmla="*/ 0 h 3600000"/>
              <a:gd name="connsiteX3" fmla="*/ 3429000 w 3429000"/>
              <a:gd name="connsiteY3" fmla="*/ 0 h 3600000"/>
              <a:gd name="connsiteX4" fmla="*/ 3429000 w 3429000"/>
              <a:gd name="connsiteY4" fmla="*/ 180000 h 3600000"/>
              <a:gd name="connsiteX5" fmla="*/ 3429000 w 3429000"/>
              <a:gd name="connsiteY5" fmla="*/ 3600000 h 3600000"/>
              <a:gd name="connsiteX6" fmla="*/ 3249000 w 3429000"/>
              <a:gd name="connsiteY6" fmla="*/ 3600000 h 3600000"/>
              <a:gd name="connsiteX7" fmla="*/ 3249000 w 3429000"/>
              <a:gd name="connsiteY7" fmla="*/ 18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3600000">
                <a:moveTo>
                  <a:pt x="0" y="180000"/>
                </a:moveTo>
                <a:lnTo>
                  <a:pt x="0" y="0"/>
                </a:lnTo>
                <a:lnTo>
                  <a:pt x="3249000" y="0"/>
                </a:lnTo>
                <a:lnTo>
                  <a:pt x="3429000" y="0"/>
                </a:lnTo>
                <a:lnTo>
                  <a:pt x="3429000" y="180000"/>
                </a:lnTo>
                <a:lnTo>
                  <a:pt x="3429000" y="3600000"/>
                </a:lnTo>
                <a:lnTo>
                  <a:pt x="3249000" y="3600000"/>
                </a:lnTo>
                <a:lnTo>
                  <a:pt x="3249000" y="180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0" name="Marcador de texto 3">
            <a:extLst>
              <a:ext uri="{FF2B5EF4-FFF2-40B4-BE49-F238E27FC236}">
                <a16:creationId xmlns:a16="http://schemas.microsoft.com/office/drawing/2014/main" id="{6A395197-9758-40F0-B747-F8B134C175E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342943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6"/>
            <a:ext cx="7560000" cy="370166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30C70C-09F9-40EE-9A89-ED9A5DCFD9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2863" y="3668499"/>
            <a:ext cx="3276000" cy="2238815"/>
          </a:xfrm>
        </p:spPr>
        <p:txBody>
          <a:bodyPr lIns="108000" rtlCol="0"/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278D9ACA-AB64-4D04-A5E0-23AC8B81EC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2863" y="3068555"/>
            <a:ext cx="3276000" cy="360445"/>
          </a:xfrm>
          <a:solidFill>
            <a:schemeClr val="tx2"/>
          </a:solidFill>
        </p:spPr>
        <p:txBody>
          <a:bodyPr lIns="108000" rtlCol="0" anchor="ctr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F3B4EB62-0A18-46F9-98F0-E8FC5EBAF3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5432" y="3668499"/>
            <a:ext cx="3276000" cy="2238815"/>
          </a:xfrm>
        </p:spPr>
        <p:txBody>
          <a:bodyPr lIns="108000" rtlCol="0"/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6" name="Marcador de texto 12">
            <a:extLst>
              <a:ext uri="{FF2B5EF4-FFF2-40B4-BE49-F238E27FC236}">
                <a16:creationId xmlns:a16="http://schemas.microsoft.com/office/drawing/2014/main" id="{A3B2D4DF-9952-49C7-B850-559AD0DF27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5432" y="3068555"/>
            <a:ext cx="3276000" cy="360445"/>
          </a:xfrm>
          <a:solidFill>
            <a:schemeClr val="tx2"/>
          </a:solidFill>
        </p:spPr>
        <p:txBody>
          <a:bodyPr lIns="108000" rtlCol="0" anchor="ctr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17" name="Marcador de texto 4">
            <a:extLst>
              <a:ext uri="{FF2B5EF4-FFF2-40B4-BE49-F238E27FC236}">
                <a16:creationId xmlns:a16="http://schemas.microsoft.com/office/drawing/2014/main" id="{BCE373B8-7ADE-4DC4-9900-59147BFA16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8000" y="3668499"/>
            <a:ext cx="3276000" cy="2238815"/>
          </a:xfrm>
        </p:spPr>
        <p:txBody>
          <a:bodyPr lIns="108000" rtlCol="0"/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Descripción</a:t>
            </a:r>
          </a:p>
        </p:txBody>
      </p:sp>
      <p:sp>
        <p:nvSpPr>
          <p:cNvPr id="18" name="Marcador de texto 12">
            <a:extLst>
              <a:ext uri="{FF2B5EF4-FFF2-40B4-BE49-F238E27FC236}">
                <a16:creationId xmlns:a16="http://schemas.microsoft.com/office/drawing/2014/main" id="{28F027FF-E9AF-4E49-AC44-48D21AD76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08000" y="3068555"/>
            <a:ext cx="3276000" cy="360445"/>
          </a:xfrm>
          <a:solidFill>
            <a:schemeClr val="tx2"/>
          </a:solidFill>
        </p:spPr>
        <p:txBody>
          <a:bodyPr lIns="108000" rtlCol="0" anchor="ctr"/>
          <a:lstStyle>
            <a:lvl1pPr marL="0" indent="0">
              <a:buNone/>
              <a:defRPr sz="1800" b="0" cap="none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>
                <a:solidFill>
                  <a:schemeClr val="bg1"/>
                </a:solidFill>
              </a:defRPr>
            </a:lvl2pPr>
            <a:lvl3pPr marL="447675" indent="0">
              <a:buNone/>
              <a:defRPr>
                <a:solidFill>
                  <a:schemeClr val="bg1"/>
                </a:solidFill>
              </a:defRPr>
            </a:lvl3pPr>
            <a:lvl4pPr marL="628650" indent="0">
              <a:buNone/>
              <a:defRPr>
                <a:solidFill>
                  <a:schemeClr val="bg1"/>
                </a:solidFill>
              </a:defRPr>
            </a:lvl4pPr>
            <a:lvl5pPr marL="809625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Encabezado</a:t>
            </a:r>
          </a:p>
        </p:txBody>
      </p:sp>
      <p:sp>
        <p:nvSpPr>
          <p:cNvPr id="29" name="Marcador de posición de imagen 25">
            <a:extLst>
              <a:ext uri="{FF2B5EF4-FFF2-40B4-BE49-F238E27FC236}">
                <a16:creationId xmlns:a16="http://schemas.microsoft.com/office/drawing/2014/main" id="{8989EC4C-4E3F-457F-8CF6-8A88DE68A93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908907" y="2005142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0" name="Marcador de posición de imagen 25">
            <a:extLst>
              <a:ext uri="{FF2B5EF4-FFF2-40B4-BE49-F238E27FC236}">
                <a16:creationId xmlns:a16="http://schemas.microsoft.com/office/drawing/2014/main" id="{67FB2730-3D12-4D72-AE64-AC3955C5CD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71476" y="2005142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31" name="Marcador de posición de imagen 25">
            <a:extLst>
              <a:ext uri="{FF2B5EF4-FFF2-40B4-BE49-F238E27FC236}">
                <a16:creationId xmlns:a16="http://schemas.microsoft.com/office/drawing/2014/main" id="{4F2BB90C-4866-4DB3-B05C-0BB7DBFF8EA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434044" y="2005142"/>
            <a:ext cx="823913" cy="823913"/>
          </a:xfrm>
        </p:spPr>
        <p:txBody>
          <a:bodyPr rtlCol="0" anchor="ctr"/>
          <a:lstStyle>
            <a:lvl1pPr marL="0" indent="0" algn="ctr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Icono</a:t>
            </a:r>
          </a:p>
        </p:txBody>
      </p:sp>
      <p:sp>
        <p:nvSpPr>
          <p:cNvPr id="21" name="Marcador de texto 3">
            <a:extLst>
              <a:ext uri="{FF2B5EF4-FFF2-40B4-BE49-F238E27FC236}">
                <a16:creationId xmlns:a16="http://schemas.microsoft.com/office/drawing/2014/main" id="{7A3E4BF3-C44A-4FB6-B64A-05FB5AEC75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 rtlCol="0"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AEA98CFA-B2A7-4BCC-B1DC-01CFAD2DD65E}"/>
              </a:ext>
            </a:extLst>
          </p:cNvPr>
          <p:cNvSpPr/>
          <p:nvPr userDrawn="1"/>
        </p:nvSpPr>
        <p:spPr>
          <a:xfrm rot="5400000">
            <a:off x="8677500" y="-85500"/>
            <a:ext cx="3429000" cy="3600000"/>
          </a:xfrm>
          <a:custGeom>
            <a:avLst/>
            <a:gdLst>
              <a:gd name="connsiteX0" fmla="*/ 0 w 3429000"/>
              <a:gd name="connsiteY0" fmla="*/ 3600000 h 3600000"/>
              <a:gd name="connsiteX1" fmla="*/ 0 w 3429000"/>
              <a:gd name="connsiteY1" fmla="*/ 0 h 3600000"/>
              <a:gd name="connsiteX2" fmla="*/ 180000 w 3429000"/>
              <a:gd name="connsiteY2" fmla="*/ 0 h 3600000"/>
              <a:gd name="connsiteX3" fmla="*/ 3429000 w 3429000"/>
              <a:gd name="connsiteY3" fmla="*/ 0 h 3600000"/>
              <a:gd name="connsiteX4" fmla="*/ 3429000 w 3429000"/>
              <a:gd name="connsiteY4" fmla="*/ 180000 h 3600000"/>
              <a:gd name="connsiteX5" fmla="*/ 180000 w 3429000"/>
              <a:gd name="connsiteY5" fmla="*/ 180000 h 3600000"/>
              <a:gd name="connsiteX6" fmla="*/ 180000 w 3429000"/>
              <a:gd name="connsiteY6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9000" h="3600000">
                <a:moveTo>
                  <a:pt x="0" y="3600000"/>
                </a:moveTo>
                <a:lnTo>
                  <a:pt x="0" y="0"/>
                </a:lnTo>
                <a:lnTo>
                  <a:pt x="180000" y="0"/>
                </a:lnTo>
                <a:lnTo>
                  <a:pt x="3429000" y="0"/>
                </a:lnTo>
                <a:lnTo>
                  <a:pt x="3429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gradFill>
            <a:gsLst>
              <a:gs pos="0">
                <a:schemeClr val="bg1">
                  <a:alpha val="5000"/>
                </a:schemeClr>
              </a:gs>
              <a:gs pos="100000">
                <a:schemeClr val="bg1"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4259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 y el subtítulo - Oscu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E752CBEE-7696-40FC-AB0E-8790B179D18C}"/>
              </a:ext>
            </a:extLst>
          </p:cNvPr>
          <p:cNvSpPr/>
          <p:nvPr userDrawn="1"/>
        </p:nvSpPr>
        <p:spPr>
          <a:xfrm rot="5400000">
            <a:off x="8188485" y="2854485"/>
            <a:ext cx="4407031" cy="3600000"/>
          </a:xfrm>
          <a:custGeom>
            <a:avLst/>
            <a:gdLst>
              <a:gd name="connsiteX0" fmla="*/ 0 w 4407031"/>
              <a:gd name="connsiteY0" fmla="*/ 180000 h 3600000"/>
              <a:gd name="connsiteX1" fmla="*/ 0 w 4407031"/>
              <a:gd name="connsiteY1" fmla="*/ 0 h 3600000"/>
              <a:gd name="connsiteX2" fmla="*/ 4227031 w 4407031"/>
              <a:gd name="connsiteY2" fmla="*/ 0 h 3600000"/>
              <a:gd name="connsiteX3" fmla="*/ 4407031 w 4407031"/>
              <a:gd name="connsiteY3" fmla="*/ 0 h 3600000"/>
              <a:gd name="connsiteX4" fmla="*/ 4407031 w 4407031"/>
              <a:gd name="connsiteY4" fmla="*/ 180000 h 3600000"/>
              <a:gd name="connsiteX5" fmla="*/ 4407031 w 4407031"/>
              <a:gd name="connsiteY5" fmla="*/ 3600000 h 3600000"/>
              <a:gd name="connsiteX6" fmla="*/ 4227031 w 4407031"/>
              <a:gd name="connsiteY6" fmla="*/ 3600000 h 3600000"/>
              <a:gd name="connsiteX7" fmla="*/ 4227031 w 4407031"/>
              <a:gd name="connsiteY7" fmla="*/ 18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07031" h="3600000">
                <a:moveTo>
                  <a:pt x="0" y="180000"/>
                </a:moveTo>
                <a:lnTo>
                  <a:pt x="0" y="0"/>
                </a:lnTo>
                <a:lnTo>
                  <a:pt x="4227031" y="0"/>
                </a:lnTo>
                <a:lnTo>
                  <a:pt x="4407031" y="0"/>
                </a:lnTo>
                <a:lnTo>
                  <a:pt x="4407031" y="180000"/>
                </a:lnTo>
                <a:lnTo>
                  <a:pt x="4407031" y="3600000"/>
                </a:lnTo>
                <a:lnTo>
                  <a:pt x="4227031" y="3600000"/>
                </a:lnTo>
                <a:lnTo>
                  <a:pt x="4227031" y="180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0" name="Marcador de texto 3">
            <a:extLst>
              <a:ext uri="{FF2B5EF4-FFF2-40B4-BE49-F238E27FC236}">
                <a16:creationId xmlns:a16="http://schemas.microsoft.com/office/drawing/2014/main" id="{6A395197-9758-40F0-B747-F8B134C175EB}"/>
              </a:ext>
            </a:extLst>
          </p:cNvPr>
          <p:cNvSpPr txBox="1">
            <a:spLocks/>
          </p:cNvSpPr>
          <p:nvPr userDrawn="1"/>
        </p:nvSpPr>
        <p:spPr>
          <a:xfrm>
            <a:off x="0" y="-436"/>
            <a:ext cx="12192000" cy="245140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rtlCol="0"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865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75000"/>
                  <a:lumOff val="25000"/>
                </a:schemeClr>
              </a:buClr>
              <a:buSzPct val="80000"/>
              <a:buFont typeface="Courier New" panose="02070309020205020404" pitchFamily="49" charset="0"/>
              <a:buChar char="o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6"/>
            <a:ext cx="7560000" cy="370166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21" name="Marcador de texto 3">
            <a:extLst>
              <a:ext uri="{FF2B5EF4-FFF2-40B4-BE49-F238E27FC236}">
                <a16:creationId xmlns:a16="http://schemas.microsoft.com/office/drawing/2014/main" id="{7A3E4BF3-C44A-4FB6-B64A-05FB5AEC75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 rtlCol="0"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26" name="Forma libre: Forma 25">
            <a:extLst>
              <a:ext uri="{FF2B5EF4-FFF2-40B4-BE49-F238E27FC236}">
                <a16:creationId xmlns:a16="http://schemas.microsoft.com/office/drawing/2014/main" id="{89445125-53D2-43B3-8ABC-C88E463BE7DD}"/>
              </a:ext>
            </a:extLst>
          </p:cNvPr>
          <p:cNvSpPr/>
          <p:nvPr userDrawn="1"/>
        </p:nvSpPr>
        <p:spPr>
          <a:xfrm rot="5400000">
            <a:off x="9166516" y="-574515"/>
            <a:ext cx="2450969" cy="3600000"/>
          </a:xfrm>
          <a:custGeom>
            <a:avLst/>
            <a:gdLst>
              <a:gd name="connsiteX0" fmla="*/ 0 w 2450969"/>
              <a:gd name="connsiteY0" fmla="*/ 3600000 h 3600000"/>
              <a:gd name="connsiteX1" fmla="*/ 0 w 2450969"/>
              <a:gd name="connsiteY1" fmla="*/ 0 h 3600000"/>
              <a:gd name="connsiteX2" fmla="*/ 180000 w 2450969"/>
              <a:gd name="connsiteY2" fmla="*/ 0 h 3600000"/>
              <a:gd name="connsiteX3" fmla="*/ 2450969 w 2450969"/>
              <a:gd name="connsiteY3" fmla="*/ 0 h 3600000"/>
              <a:gd name="connsiteX4" fmla="*/ 2450969 w 2450969"/>
              <a:gd name="connsiteY4" fmla="*/ 180000 h 3600000"/>
              <a:gd name="connsiteX5" fmla="*/ 180000 w 2450969"/>
              <a:gd name="connsiteY5" fmla="*/ 180000 h 3600000"/>
              <a:gd name="connsiteX6" fmla="*/ 180000 w 2450969"/>
              <a:gd name="connsiteY6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50969" h="3600000">
                <a:moveTo>
                  <a:pt x="0" y="3600000"/>
                </a:moveTo>
                <a:lnTo>
                  <a:pt x="0" y="0"/>
                </a:lnTo>
                <a:lnTo>
                  <a:pt x="180000" y="0"/>
                </a:lnTo>
                <a:lnTo>
                  <a:pt x="2450969" y="0"/>
                </a:lnTo>
                <a:lnTo>
                  <a:pt x="2450969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gradFill>
            <a:gsLst>
              <a:gs pos="0">
                <a:schemeClr val="bg1">
                  <a:alpha val="5000"/>
                </a:schemeClr>
              </a:gs>
              <a:gs pos="100000">
                <a:schemeClr val="bg1"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75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ítulo y subtítulo - Foto comple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arcador de posición de imagen 23">
            <a:extLst>
              <a:ext uri="{FF2B5EF4-FFF2-40B4-BE49-F238E27FC236}">
                <a16:creationId xmlns:a16="http://schemas.microsoft.com/office/drawing/2014/main" id="{767CE6DD-011B-4E2D-9E8A-EFF414E39EE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79109"/>
            <a:ext cx="11832000" cy="6513922"/>
          </a:xfrm>
          <a:custGeom>
            <a:avLst/>
            <a:gdLst>
              <a:gd name="connsiteX0" fmla="*/ 0 w 11832000"/>
              <a:gd name="connsiteY0" fmla="*/ 0 h 6513922"/>
              <a:gd name="connsiteX1" fmla="*/ 8412000 w 11832000"/>
              <a:gd name="connsiteY1" fmla="*/ 0 h 6513922"/>
              <a:gd name="connsiteX2" fmla="*/ 8412000 w 11832000"/>
              <a:gd name="connsiteY2" fmla="*/ 891 h 6513922"/>
              <a:gd name="connsiteX3" fmla="*/ 11832000 w 11832000"/>
              <a:gd name="connsiteY3" fmla="*/ 891 h 6513922"/>
              <a:gd name="connsiteX4" fmla="*/ 11832000 w 11832000"/>
              <a:gd name="connsiteY4" fmla="*/ 6498891 h 6513922"/>
              <a:gd name="connsiteX5" fmla="*/ 8412000 w 11832000"/>
              <a:gd name="connsiteY5" fmla="*/ 6498891 h 6513922"/>
              <a:gd name="connsiteX6" fmla="*/ 8412000 w 11832000"/>
              <a:gd name="connsiteY6" fmla="*/ 6513922 h 6513922"/>
              <a:gd name="connsiteX7" fmla="*/ 0 w 11832000"/>
              <a:gd name="connsiteY7" fmla="*/ 6513922 h 651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32000" h="6513922">
                <a:moveTo>
                  <a:pt x="0" y="0"/>
                </a:moveTo>
                <a:lnTo>
                  <a:pt x="8412000" y="0"/>
                </a:lnTo>
                <a:lnTo>
                  <a:pt x="8412000" y="891"/>
                </a:lnTo>
                <a:lnTo>
                  <a:pt x="11832000" y="891"/>
                </a:lnTo>
                <a:lnTo>
                  <a:pt x="11832000" y="6498891"/>
                </a:lnTo>
                <a:lnTo>
                  <a:pt x="8412000" y="6498891"/>
                </a:lnTo>
                <a:lnTo>
                  <a:pt x="8412000" y="6513922"/>
                </a:lnTo>
                <a:lnTo>
                  <a:pt x="0" y="651392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1764000" rIns="0"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Arrastre y suelte su </a:t>
            </a:r>
            <a:br>
              <a:rPr lang="es-ES" noProof="0"/>
            </a:br>
            <a:r>
              <a:rPr lang="es-ES" noProof="0"/>
              <a:t>Foto de fondo aquí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797B74-E645-46F4-8F77-49AF7F0D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5"/>
            <a:ext cx="7560000" cy="360000"/>
          </a:xfrm>
        </p:spPr>
        <p:txBody>
          <a:bodyPr rtlCol="0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C6E75A4B-2655-4B0E-8D3B-0068F57D3D9B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3" name="Marcador de texto 3">
            <a:extLst>
              <a:ext uri="{FF2B5EF4-FFF2-40B4-BE49-F238E27FC236}">
                <a16:creationId xmlns:a16="http://schemas.microsoft.com/office/drawing/2014/main" id="{0A18EF7D-14D0-4362-B8BD-722D3D54D4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4213" y="1405643"/>
            <a:ext cx="7559675" cy="360000"/>
          </a:xfrm>
        </p:spPr>
        <p:txBody>
          <a:bodyPr rtlCol="0"/>
          <a:lstStyle>
            <a:lvl1pPr marL="0" indent="0">
              <a:buNone/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03936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 y el subtítulo - Cla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567FF01B-795B-4F5D-87AF-6CAA8DD5D48A}"/>
              </a:ext>
            </a:extLst>
          </p:cNvPr>
          <p:cNvSpPr/>
          <p:nvPr userDrawn="1"/>
        </p:nvSpPr>
        <p:spPr>
          <a:xfrm>
            <a:off x="180000" y="179109"/>
            <a:ext cx="11832000" cy="6513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1" name="Marcador de texto 3">
            <a:extLst>
              <a:ext uri="{FF2B5EF4-FFF2-40B4-BE49-F238E27FC236}">
                <a16:creationId xmlns:a16="http://schemas.microsoft.com/office/drawing/2014/main" id="{7A3E4BF3-C44A-4FB6-B64A-05FB5AEC75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405643"/>
            <a:ext cx="7559675" cy="360000"/>
          </a:xfrm>
        </p:spPr>
        <p:txBody>
          <a:bodyPr rtlCol="0"/>
          <a:lstStyle>
            <a:lvl1pPr marL="0" indent="0">
              <a:buNone/>
              <a:defRPr sz="22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SUBTÍTULO</a:t>
            </a:r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57D1A2-E2DD-4CD8-B7DB-2864D4A97E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86B08B7A-4219-4973-8C9B-BF5BCC644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2F32FC1-1FF6-4874-9835-EB1A90F7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3039E70-36A3-46C1-B30E-CA4CC0B36C5D}"/>
              </a:ext>
            </a:extLst>
          </p:cNvPr>
          <p:cNvSpPr/>
          <p:nvPr userDrawn="1"/>
        </p:nvSpPr>
        <p:spPr>
          <a:xfrm rot="5400000">
            <a:off x="6963000" y="1629000"/>
            <a:ext cx="6858000" cy="3600000"/>
          </a:xfrm>
          <a:custGeom>
            <a:avLst/>
            <a:gdLst>
              <a:gd name="connsiteX0" fmla="*/ 0 w 6858000"/>
              <a:gd name="connsiteY0" fmla="*/ 3600000 h 3600000"/>
              <a:gd name="connsiteX1" fmla="*/ 0 w 6858000"/>
              <a:gd name="connsiteY1" fmla="*/ 0 h 3600000"/>
              <a:gd name="connsiteX2" fmla="*/ 0 w 6858000"/>
              <a:gd name="connsiteY2" fmla="*/ 0 h 3600000"/>
              <a:gd name="connsiteX3" fmla="*/ 180000 w 6858000"/>
              <a:gd name="connsiteY3" fmla="*/ 0 h 3600000"/>
              <a:gd name="connsiteX4" fmla="*/ 6678000 w 6858000"/>
              <a:gd name="connsiteY4" fmla="*/ 0 h 3600000"/>
              <a:gd name="connsiteX5" fmla="*/ 6858000 w 6858000"/>
              <a:gd name="connsiteY5" fmla="*/ 0 h 3600000"/>
              <a:gd name="connsiteX6" fmla="*/ 6858000 w 6858000"/>
              <a:gd name="connsiteY6" fmla="*/ 180000 h 3600000"/>
              <a:gd name="connsiteX7" fmla="*/ 6858000 w 6858000"/>
              <a:gd name="connsiteY7" fmla="*/ 3600000 h 3600000"/>
              <a:gd name="connsiteX8" fmla="*/ 6678000 w 6858000"/>
              <a:gd name="connsiteY8" fmla="*/ 3600000 h 3600000"/>
              <a:gd name="connsiteX9" fmla="*/ 6678000 w 6858000"/>
              <a:gd name="connsiteY9" fmla="*/ 180000 h 3600000"/>
              <a:gd name="connsiteX10" fmla="*/ 180000 w 6858000"/>
              <a:gd name="connsiteY10" fmla="*/ 180000 h 3600000"/>
              <a:gd name="connsiteX11" fmla="*/ 180000 w 6858000"/>
              <a:gd name="connsiteY11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3600000">
                <a:moveTo>
                  <a:pt x="0" y="3600000"/>
                </a:moveTo>
                <a:lnTo>
                  <a:pt x="0" y="0"/>
                </a:lnTo>
                <a:lnTo>
                  <a:pt x="0" y="0"/>
                </a:lnTo>
                <a:lnTo>
                  <a:pt x="180000" y="0"/>
                </a:lnTo>
                <a:lnTo>
                  <a:pt x="6678000" y="0"/>
                </a:lnTo>
                <a:lnTo>
                  <a:pt x="6858000" y="0"/>
                </a:lnTo>
                <a:lnTo>
                  <a:pt x="6858000" y="180000"/>
                </a:lnTo>
                <a:lnTo>
                  <a:pt x="6858000" y="3600000"/>
                </a:lnTo>
                <a:lnTo>
                  <a:pt x="6678000" y="3600000"/>
                </a:lnTo>
                <a:lnTo>
                  <a:pt x="6678000" y="180000"/>
                </a:lnTo>
                <a:lnTo>
                  <a:pt x="180000" y="180000"/>
                </a:lnTo>
                <a:lnTo>
                  <a:pt x="180000" y="3600000"/>
                </a:ln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577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A5246D-ECE9-473C-953D-D56C3F7B3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08186"/>
            <a:ext cx="7560000" cy="3701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65D946F0-677D-45B4-83B9-FD3BD3FFC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000" y="1825625"/>
            <a:ext cx="1080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1445BE21-FA72-48F5-9A53-134902BF6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000" y="6192000"/>
            <a:ext cx="75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70F79B29-5421-49A7-A511-D916B66A8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5764" y="6241764"/>
            <a:ext cx="270474" cy="270474"/>
          </a:xfrm>
          <a:prstGeom prst="ellipse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EECC7194-A4D0-457B-9D3E-53681723AFF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892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50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2"/>
        </a:buClr>
        <a:buFont typeface="Arial" panose="020B060402020202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2"/>
        </a:buClr>
        <a:buFontTx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>
            <a:lumMod val="75000"/>
            <a:lumOff val="25000"/>
          </a:schemeClr>
        </a:buClr>
        <a:buSzPct val="80000"/>
        <a:buFont typeface="Courier New" panose="02070309020205020404" pitchFamily="49" charset="0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90600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svg"/><Relationship Id="rId5" Type="http://schemas.openxmlformats.org/officeDocument/2006/relationships/image" Target="../media/image4.png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 descr="Doctor apuntando en una pantalla grande">
            <a:extLst>
              <a:ext uri="{FF2B5EF4-FFF2-40B4-BE49-F238E27FC236}">
                <a16:creationId xmlns:a16="http://schemas.microsoft.com/office/drawing/2014/main" id="{8F02F647-7DBC-4618-AFF3-8CED69C5CDE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B8D8E648-93B0-47FF-A306-492EFF7FC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>
              <a:lnSpc>
                <a:spcPct val="110000"/>
              </a:lnSpc>
            </a:pPr>
            <a:r>
              <a:rPr lang="es-ES" sz="3200" dirty="0" smtClean="0"/>
              <a:t>RESULTADOS DEL TRATAMIENTO DEL COVID-19 CON MEDICINA HOMEOPATICA</a:t>
            </a:r>
            <a:endParaRPr lang="es-ES" sz="3200" dirty="0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64857D70-F12B-4E1B-99F8-92DAD4349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38" y="5165795"/>
            <a:ext cx="4568642" cy="620016"/>
          </a:xfrm>
          <a:gradFill>
            <a:gsLst>
              <a:gs pos="800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rtlCol="0"/>
          <a:lstStyle/>
          <a:p>
            <a:pPr rtl="0">
              <a:lnSpc>
                <a:spcPct val="80000"/>
              </a:lnSpc>
            </a:pPr>
            <a:r>
              <a:rPr lang="es-ES" sz="1600" dirty="0" err="1" smtClean="0">
                <a:solidFill>
                  <a:schemeClr val="bg1"/>
                </a:solidFill>
              </a:rPr>
              <a:t>Dr.Enoch</a:t>
            </a:r>
            <a:r>
              <a:rPr lang="es-ES" sz="1600" dirty="0" smtClean="0">
                <a:solidFill>
                  <a:schemeClr val="bg1"/>
                </a:solidFill>
              </a:rPr>
              <a:t> Carrasco Vázquez</a:t>
            </a:r>
          </a:p>
          <a:p>
            <a:pPr rtl="0">
              <a:lnSpc>
                <a:spcPct val="80000"/>
              </a:lnSpc>
            </a:pPr>
            <a:r>
              <a:rPr lang="es-ES" sz="1200" dirty="0" smtClean="0">
                <a:solidFill>
                  <a:schemeClr val="bg1"/>
                </a:solidFill>
              </a:rPr>
              <a:t>carrascoenoch@gmail.com</a:t>
            </a:r>
          </a:p>
          <a:p>
            <a:pPr rtl="0">
              <a:lnSpc>
                <a:spcPct val="80000"/>
              </a:lnSpc>
            </a:pPr>
            <a:r>
              <a:rPr lang="es-ES" sz="1200" dirty="0" smtClean="0">
                <a:solidFill>
                  <a:schemeClr val="bg1"/>
                </a:solidFill>
              </a:rPr>
              <a:t>Nuestra Página: http://www.homeopatiaparatodos.online/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A136CB0-4ED9-43FA-81D5-6D322579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903024" y="4896463"/>
            <a:ext cx="3960000" cy="45719"/>
          </a:xfrm>
          <a:prstGeom prst="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59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10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 txBox="1">
            <a:spLocks/>
          </p:cNvSpPr>
          <p:nvPr/>
        </p:nvSpPr>
        <p:spPr>
          <a:xfrm>
            <a:off x="684000" y="1385073"/>
            <a:ext cx="7560000" cy="3701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MEDICAMENTOS UTILIZADOS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442184" y="287030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50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543137" y="443390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21%</a:t>
            </a:r>
            <a:endParaRPr lang="es-MX" sz="12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551497" y="4710902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15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672219" y="5160685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5%</a:t>
            </a:r>
            <a:endParaRPr lang="es-MX" sz="1200" b="1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686019380"/>
              </p:ext>
            </p:extLst>
          </p:nvPr>
        </p:nvGraphicFramePr>
        <p:xfrm>
          <a:off x="1002487" y="2632569"/>
          <a:ext cx="7811589" cy="3879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5673979" y="53681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4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6743147" y="5443811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2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7778611" y="5437684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2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8427543" y="3430729"/>
            <a:ext cx="385233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En el 50% de los casos se usó </a:t>
            </a:r>
          </a:p>
          <a:p>
            <a:r>
              <a:rPr lang="es-MX" sz="1400" b="1" dirty="0" smtClean="0"/>
              <a:t>      </a:t>
            </a:r>
            <a:r>
              <a:rPr lang="es-MX" sz="1400" b="1" dirty="0" err="1" smtClean="0"/>
              <a:t>Arsenicum</a:t>
            </a:r>
            <a:r>
              <a:rPr lang="es-MX" sz="1400" b="1" dirty="0" smtClean="0"/>
              <a:t> </a:t>
            </a:r>
            <a:r>
              <a:rPr lang="es-MX" sz="1400" b="1" dirty="0" err="1" smtClean="0"/>
              <a:t>Alb</a:t>
            </a:r>
            <a:r>
              <a:rPr lang="es-MX" sz="14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En el 21% se usó </a:t>
            </a:r>
            <a:r>
              <a:rPr lang="es-MX" sz="1400" b="1" dirty="0" err="1" smtClean="0"/>
              <a:t>Bryonia</a:t>
            </a:r>
            <a:r>
              <a:rPr lang="es-MX" sz="1400" b="1" dirty="0" smtClean="0"/>
              <a:t> </a:t>
            </a:r>
            <a:r>
              <a:rPr lang="es-MX" sz="1400" b="1" dirty="0" err="1" smtClean="0"/>
              <a:t>Alb</a:t>
            </a:r>
            <a:r>
              <a:rPr lang="es-MX" sz="14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En los casos de dos medicamentos</a:t>
            </a:r>
          </a:p>
          <a:p>
            <a:r>
              <a:rPr lang="es-MX" sz="1400" b="1" dirty="0" smtClean="0"/>
              <a:t>      se usó uno primero y después el</a:t>
            </a:r>
          </a:p>
          <a:p>
            <a:r>
              <a:rPr lang="es-MX" sz="1400" b="1" dirty="0" smtClean="0"/>
              <a:t>      otro.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Corresponden al Genio Medicamentoso</a:t>
            </a:r>
          </a:p>
          <a:p>
            <a:r>
              <a:rPr lang="es-MX" sz="1400" b="1" dirty="0" smtClean="0"/>
              <a:t>      encontrado en la investigación.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1125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11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 txBox="1">
            <a:spLocks/>
          </p:cNvSpPr>
          <p:nvPr/>
        </p:nvSpPr>
        <p:spPr>
          <a:xfrm>
            <a:off x="684000" y="1385073"/>
            <a:ext cx="7560000" cy="3701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Resultado del tratamiento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837991" y="3147306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100%</a:t>
            </a:r>
            <a:endParaRPr lang="es-MX" sz="12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575351" y="5460915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3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5248485" y="5460915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3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265361" y="546091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0</a:t>
            </a:r>
            <a:endParaRPr lang="es-MX" sz="1200" b="1" dirty="0"/>
          </a:p>
        </p:txBody>
      </p:sp>
      <p:graphicFrame>
        <p:nvGraphicFramePr>
          <p:cNvPr id="26" name="Gráfico 25"/>
          <p:cNvGraphicFramePr/>
          <p:nvPr>
            <p:extLst>
              <p:ext uri="{D42A27DB-BD31-4B8C-83A1-F6EECF244321}">
                <p14:modId xmlns:p14="http://schemas.microsoft.com/office/powerpoint/2010/main" val="1642233915"/>
              </p:ext>
            </p:extLst>
          </p:nvPr>
        </p:nvGraphicFramePr>
        <p:xfrm>
          <a:off x="1287417" y="2854092"/>
          <a:ext cx="7138126" cy="3316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CuadroTexto 26"/>
          <p:cNvSpPr txBox="1"/>
          <p:nvPr/>
        </p:nvSpPr>
        <p:spPr>
          <a:xfrm>
            <a:off x="7957032" y="3451684"/>
            <a:ext cx="38892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El 100% de los pacientes se curaron.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Solo dos pacientes tuvieron recaída, </a:t>
            </a:r>
          </a:p>
          <a:p>
            <a:r>
              <a:rPr lang="es-MX" sz="1400" b="1" dirty="0" smtClean="0"/>
              <a:t>      pero se logro su restablecimiento.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Dos pacientes quedaron con sensación </a:t>
            </a:r>
          </a:p>
          <a:p>
            <a:r>
              <a:rPr lang="es-MX" sz="1400" b="1" dirty="0" smtClean="0"/>
              <a:t>      de limitación respiratoria.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Ninguna defunción.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127349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12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04371" y="3644537"/>
            <a:ext cx="114056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b="1" dirty="0" smtClean="0"/>
              <a:t>La distribución por género y grupo de edad de esta muestra concuerda con la estadística nacional.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/>
              <a:t>La incidencia sintomática también coincide con la estadística nacional</a:t>
            </a:r>
            <a:r>
              <a:rPr lang="es-MX" b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dirty="0" smtClean="0"/>
              <a:t>Los medicamentos empleados corresponden perfectamente al genio medicamentoso identificado</a:t>
            </a:r>
          </a:p>
          <a:p>
            <a:r>
              <a:rPr lang="es-MX" b="1" dirty="0" smtClean="0"/>
              <a:t>     para dicha pandemia.</a:t>
            </a:r>
            <a:endParaRPr lang="es-MX" b="1" dirty="0" smtClean="0"/>
          </a:p>
          <a:p>
            <a:r>
              <a:rPr lang="es-MX" b="1" dirty="0" smtClean="0"/>
              <a:t>4.  Considerando </a:t>
            </a:r>
            <a:r>
              <a:rPr lang="es-MX" b="1" dirty="0" smtClean="0"/>
              <a:t>que en el 100% de los casos se obtuvo la curación, ES EVIDENTE LA EFICACIA</a:t>
            </a:r>
          </a:p>
          <a:p>
            <a:r>
              <a:rPr lang="es-MX" b="1" dirty="0" smtClean="0"/>
              <a:t>     </a:t>
            </a:r>
            <a:r>
              <a:rPr lang="es-MX" b="1" dirty="0" smtClean="0"/>
              <a:t>DEL </a:t>
            </a:r>
            <a:r>
              <a:rPr lang="es-MX" b="1" dirty="0" smtClean="0"/>
              <a:t>TRATAMIENTO HOMEOPATICO PARA EL SINDROME AGUDO RESPIRATORIO POR COVID-19.</a:t>
            </a:r>
          </a:p>
          <a:p>
            <a:pPr marL="342900" indent="-342900">
              <a:buFont typeface="+mj-lt"/>
              <a:buAutoNum type="arabicPeriod"/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588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 descr="Doctor apuntando en una pantalla grande">
            <a:extLst>
              <a:ext uri="{FF2B5EF4-FFF2-40B4-BE49-F238E27FC236}">
                <a16:creationId xmlns:a16="http://schemas.microsoft.com/office/drawing/2014/main" id="{8F02F647-7DBC-4618-AFF3-8CED69C5CDE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B8D8E648-93B0-47FF-A306-492EFF7FC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>
              <a:lnSpc>
                <a:spcPct val="110000"/>
              </a:lnSpc>
            </a:pPr>
            <a:r>
              <a:rPr lang="es-ES" sz="2800" b="0" dirty="0" smtClean="0"/>
              <a:t>“Lo que brilla con luz propia</a:t>
            </a:r>
            <a:br>
              <a:rPr lang="es-ES" sz="2800" b="0" dirty="0" smtClean="0"/>
            </a:br>
            <a:r>
              <a:rPr lang="es-ES" sz="2800" b="0" dirty="0" smtClean="0"/>
              <a:t>nadie lo puede apagar,</a:t>
            </a:r>
            <a:br>
              <a:rPr lang="es-ES" sz="2800" b="0" dirty="0" smtClean="0"/>
            </a:br>
            <a:r>
              <a:rPr lang="es-ES" sz="2800" b="0" dirty="0" smtClean="0"/>
              <a:t>su brillo puede alcanzar </a:t>
            </a:r>
            <a:br>
              <a:rPr lang="es-ES" sz="2800" b="0" dirty="0" smtClean="0"/>
            </a:br>
            <a:r>
              <a:rPr lang="es-ES" sz="2800" b="0" dirty="0" smtClean="0"/>
              <a:t>la obscuridad de otras costas”</a:t>
            </a:r>
            <a:endParaRPr lang="es-ES" sz="2800" b="0" dirty="0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64857D70-F12B-4E1B-99F8-92DAD4349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6340" y="6067346"/>
            <a:ext cx="4568642" cy="620016"/>
          </a:xfrm>
          <a:gradFill>
            <a:gsLst>
              <a:gs pos="800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rtlCol="0"/>
          <a:lstStyle/>
          <a:p>
            <a:pPr rtl="0">
              <a:lnSpc>
                <a:spcPct val="80000"/>
              </a:lnSpc>
            </a:pPr>
            <a:endParaRPr lang="es-ES" sz="1600" dirty="0" smtClean="0">
              <a:solidFill>
                <a:schemeClr val="bg1"/>
              </a:solidFill>
            </a:endParaRPr>
          </a:p>
          <a:p>
            <a:pPr rtl="0">
              <a:lnSpc>
                <a:spcPct val="80000"/>
              </a:lnSpc>
            </a:pPr>
            <a:r>
              <a:rPr lang="es-ES" sz="1200" dirty="0" smtClean="0">
                <a:solidFill>
                  <a:schemeClr val="bg1"/>
                </a:solidFill>
              </a:rPr>
              <a:t>Fragmento Canción por la unidad LA</a:t>
            </a:r>
          </a:p>
          <a:p>
            <a:pPr rtl="0">
              <a:lnSpc>
                <a:spcPct val="80000"/>
              </a:lnSpc>
            </a:pPr>
            <a:r>
              <a:rPr lang="es-ES" sz="1200" dirty="0" smtClean="0">
                <a:solidFill>
                  <a:schemeClr val="bg1"/>
                </a:solidFill>
              </a:rPr>
              <a:t>Pablo Milanés.</a:t>
            </a:r>
          </a:p>
          <a:p>
            <a:pPr rtl="0">
              <a:lnSpc>
                <a:spcPct val="80000"/>
              </a:lnSpc>
            </a:pP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A136CB0-4ED9-43FA-81D5-6D322579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903024" y="4896463"/>
            <a:ext cx="3960000" cy="45719"/>
          </a:xfrm>
          <a:prstGeom prst="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 txBox="1">
            <a:spLocks/>
          </p:cNvSpPr>
          <p:nvPr/>
        </p:nvSpPr>
        <p:spPr>
          <a:xfrm>
            <a:off x="2520000" y="403237"/>
            <a:ext cx="7560000" cy="370166"/>
          </a:xfrm>
          <a:prstGeom prst="rect">
            <a:avLst/>
          </a:prstGeom>
          <a:solidFill>
            <a:schemeClr val="tx2">
              <a:alpha val="70000"/>
            </a:schemeClr>
          </a:solidFill>
        </p:spPr>
        <p:txBody>
          <a:bodyPr vert="horz" lIns="1116000" tIns="0" rIns="180000" bIns="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smtClean="0"/>
              <a:t>ASI ES NUESTA AMADA </a:t>
            </a:r>
            <a:r>
              <a:rPr lang="es-ES" sz="2400" dirty="0" smtClean="0"/>
              <a:t>HOMEOPATIA :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5738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Marcador de posición de imagen 16" descr="Científico mirando un tubo de ensayo">
            <a:extLst>
              <a:ext uri="{FF2B5EF4-FFF2-40B4-BE49-F238E27FC236}">
                <a16:creationId xmlns:a16="http://schemas.microsoft.com/office/drawing/2014/main" id="{F923CFB6-5709-405C-8762-B310D3F2195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5FEE4F-333C-40EF-B46D-8D25C79C05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s-ES" dirty="0"/>
              <a:t>nilsson@example.com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5F44DEB-FABF-4ADE-B7EB-29DFAFA3DF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es-ES"/>
              <a:t>678-555-0100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AAF39051-1049-4508-8373-6A289966AA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781399" y="2238573"/>
            <a:ext cx="10629202" cy="1190427"/>
          </a:xfrm>
          <a:prstGeom prst="rect">
            <a:avLst/>
          </a:prstGeom>
          <a:noFill/>
          <a:ln w="6350"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3200" dirty="0"/>
          </a:p>
        </p:txBody>
      </p:sp>
      <p:sp>
        <p:nvSpPr>
          <p:cNvPr id="19" name="objeto 7" descr="Rectángulo beige">
            <a:extLst>
              <a:ext uri="{FF2B5EF4-FFF2-40B4-BE49-F238E27FC236}">
                <a16:creationId xmlns:a16="http://schemas.microsoft.com/office/drawing/2014/main" id="{2D7851E8-1907-4C8A-A16F-E461B5BFA940}"/>
              </a:ext>
            </a:extLst>
          </p:cNvPr>
          <p:cNvSpPr/>
          <p:nvPr/>
        </p:nvSpPr>
        <p:spPr bwMode="white">
          <a:xfrm flipV="1">
            <a:off x="1204699" y="3791668"/>
            <a:ext cx="3470764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/>
          </a:p>
        </p:txBody>
      </p:sp>
      <p:grpSp>
        <p:nvGrpSpPr>
          <p:cNvPr id="46" name="Grupo 45" descr="Icono teléfono">
            <a:extLst>
              <a:ext uri="{FF2B5EF4-FFF2-40B4-BE49-F238E27FC236}">
                <a16:creationId xmlns:a16="http://schemas.microsoft.com/office/drawing/2014/main" id="{4BB2D73A-DB1F-47D9-9BDA-D6F01A0EDC06}"/>
              </a:ext>
            </a:extLst>
          </p:cNvPr>
          <p:cNvGrpSpPr/>
          <p:nvPr/>
        </p:nvGrpSpPr>
        <p:grpSpPr>
          <a:xfrm>
            <a:off x="1365937" y="5637315"/>
            <a:ext cx="297521" cy="297521"/>
            <a:chOff x="1334697" y="5606075"/>
            <a:chExt cx="360000" cy="360000"/>
          </a:xfrm>
        </p:grpSpPr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3C40AF29-F294-4B60-B5B4-56011134948E}"/>
                </a:ext>
              </a:extLst>
            </p:cNvPr>
            <p:cNvSpPr/>
            <p:nvPr/>
          </p:nvSpPr>
          <p:spPr>
            <a:xfrm>
              <a:off x="1423220" y="5624464"/>
              <a:ext cx="257175" cy="257175"/>
            </a:xfrm>
            <a:custGeom>
              <a:avLst/>
              <a:gdLst>
                <a:gd name="connsiteX0" fmla="*/ 0 w 257175"/>
                <a:gd name="connsiteY0" fmla="*/ 163664 h 257175"/>
                <a:gd name="connsiteX1" fmla="*/ 163664 w 257175"/>
                <a:gd name="connsiteY1" fmla="*/ 0 h 257175"/>
                <a:gd name="connsiteX2" fmla="*/ 261323 w 257175"/>
                <a:gd name="connsiteY2" fmla="*/ 97659 h 257175"/>
                <a:gd name="connsiteX3" fmla="*/ 97659 w 257175"/>
                <a:gd name="connsiteY3" fmla="*/ 261323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257175">
                  <a:moveTo>
                    <a:pt x="0" y="163664"/>
                  </a:moveTo>
                  <a:lnTo>
                    <a:pt x="163664" y="0"/>
                  </a:lnTo>
                  <a:lnTo>
                    <a:pt x="261323" y="97659"/>
                  </a:lnTo>
                  <a:lnTo>
                    <a:pt x="97659" y="261323"/>
                  </a:lnTo>
                  <a:close/>
                </a:path>
              </a:pathLst>
            </a:custGeom>
            <a:noFill/>
            <a:ln w="23813" cap="flat">
              <a:solidFill>
                <a:schemeClr val="accent1"/>
              </a:solidFill>
              <a:prstDash val="solid"/>
              <a:round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  <p:sp>
          <p:nvSpPr>
            <p:cNvPr id="48" name="Forma libre: Forma 47">
              <a:extLst>
                <a:ext uri="{FF2B5EF4-FFF2-40B4-BE49-F238E27FC236}">
                  <a16:creationId xmlns:a16="http://schemas.microsoft.com/office/drawing/2014/main" id="{82F5782C-5E0E-47EA-861C-88990A8D95DF}"/>
                </a:ext>
              </a:extLst>
            </p:cNvPr>
            <p:cNvSpPr/>
            <p:nvPr/>
          </p:nvSpPr>
          <p:spPr>
            <a:xfrm>
              <a:off x="1491815" y="5800385"/>
              <a:ext cx="9525" cy="9525"/>
            </a:xfrm>
            <a:custGeom>
              <a:avLst/>
              <a:gdLst>
                <a:gd name="connsiteX0" fmla="*/ 0 w 9525"/>
                <a:gd name="connsiteY0" fmla="*/ 0 h 9525"/>
                <a:gd name="connsiteX1" fmla="*/ 17145 w 9525"/>
                <a:gd name="connsiteY1" fmla="*/ 18098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9525">
                  <a:moveTo>
                    <a:pt x="0" y="0"/>
                  </a:moveTo>
                  <a:lnTo>
                    <a:pt x="17145" y="18098"/>
                  </a:lnTo>
                </a:path>
              </a:pathLst>
            </a:custGeom>
            <a:ln w="23813" cap="flat">
              <a:solidFill>
                <a:schemeClr val="accent1"/>
              </a:solidFill>
              <a:prstDash val="solid"/>
              <a:round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  <p:sp>
          <p:nvSpPr>
            <p:cNvPr id="49" name="Forma libre: Forma 48">
              <a:extLst>
                <a:ext uri="{FF2B5EF4-FFF2-40B4-BE49-F238E27FC236}">
                  <a16:creationId xmlns:a16="http://schemas.microsoft.com/office/drawing/2014/main" id="{0ACDDF69-03CD-491C-A9E4-08E5726C5BD3}"/>
                </a:ext>
              </a:extLst>
            </p:cNvPr>
            <p:cNvSpPr/>
            <p:nvPr/>
          </p:nvSpPr>
          <p:spPr>
            <a:xfrm>
              <a:off x="1334697" y="5606075"/>
              <a:ext cx="360000" cy="360000"/>
            </a:xfrm>
            <a:custGeom>
              <a:avLst/>
              <a:gdLst>
                <a:gd name="connsiteX0" fmla="*/ 0 w 360000"/>
                <a:gd name="connsiteY0" fmla="*/ 0 h 360000"/>
                <a:gd name="connsiteX1" fmla="*/ 185104 w 360000"/>
                <a:gd name="connsiteY1" fmla="*/ 0 h 360000"/>
                <a:gd name="connsiteX2" fmla="*/ 185104 w 360000"/>
                <a:gd name="connsiteY2" fmla="*/ 172694 h 360000"/>
                <a:gd name="connsiteX3" fmla="*/ 360000 w 360000"/>
                <a:gd name="connsiteY3" fmla="*/ 172694 h 360000"/>
                <a:gd name="connsiteX4" fmla="*/ 360000 w 360000"/>
                <a:gd name="connsiteY4" fmla="*/ 360000 h 360000"/>
                <a:gd name="connsiteX5" fmla="*/ 0 w 360000"/>
                <a:gd name="connsiteY5" fmla="*/ 360000 h 360000"/>
                <a:gd name="connsiteX0" fmla="*/ 185104 w 360000"/>
                <a:gd name="connsiteY0" fmla="*/ 172694 h 360000"/>
                <a:gd name="connsiteX1" fmla="*/ 360000 w 360000"/>
                <a:gd name="connsiteY1" fmla="*/ 172694 h 360000"/>
                <a:gd name="connsiteX2" fmla="*/ 360000 w 360000"/>
                <a:gd name="connsiteY2" fmla="*/ 360000 h 360000"/>
                <a:gd name="connsiteX3" fmla="*/ 0 w 360000"/>
                <a:gd name="connsiteY3" fmla="*/ 360000 h 360000"/>
                <a:gd name="connsiteX4" fmla="*/ 0 w 360000"/>
                <a:gd name="connsiteY4" fmla="*/ 0 h 360000"/>
                <a:gd name="connsiteX5" fmla="*/ 185104 w 360000"/>
                <a:gd name="connsiteY5" fmla="*/ 0 h 360000"/>
                <a:gd name="connsiteX6" fmla="*/ 276544 w 360000"/>
                <a:gd name="connsiteY6" fmla="*/ 264134 h 360000"/>
                <a:gd name="connsiteX0" fmla="*/ 185104 w 360000"/>
                <a:gd name="connsiteY0" fmla="*/ 172694 h 360000"/>
                <a:gd name="connsiteX1" fmla="*/ 360000 w 360000"/>
                <a:gd name="connsiteY1" fmla="*/ 172694 h 360000"/>
                <a:gd name="connsiteX2" fmla="*/ 360000 w 360000"/>
                <a:gd name="connsiteY2" fmla="*/ 360000 h 360000"/>
                <a:gd name="connsiteX3" fmla="*/ 0 w 360000"/>
                <a:gd name="connsiteY3" fmla="*/ 360000 h 360000"/>
                <a:gd name="connsiteX4" fmla="*/ 0 w 360000"/>
                <a:gd name="connsiteY4" fmla="*/ 0 h 360000"/>
                <a:gd name="connsiteX5" fmla="*/ 185104 w 360000"/>
                <a:gd name="connsiteY5" fmla="*/ 0 h 360000"/>
                <a:gd name="connsiteX0" fmla="*/ 360000 w 360000"/>
                <a:gd name="connsiteY0" fmla="*/ 172694 h 360000"/>
                <a:gd name="connsiteX1" fmla="*/ 360000 w 360000"/>
                <a:gd name="connsiteY1" fmla="*/ 360000 h 360000"/>
                <a:gd name="connsiteX2" fmla="*/ 0 w 360000"/>
                <a:gd name="connsiteY2" fmla="*/ 360000 h 360000"/>
                <a:gd name="connsiteX3" fmla="*/ 0 w 360000"/>
                <a:gd name="connsiteY3" fmla="*/ 0 h 360000"/>
                <a:gd name="connsiteX4" fmla="*/ 185104 w 360000"/>
                <a:gd name="connsiteY4" fmla="*/ 0 h 3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000" h="360000">
                  <a:moveTo>
                    <a:pt x="360000" y="172694"/>
                  </a:moveTo>
                  <a:lnTo>
                    <a:pt x="360000" y="360000"/>
                  </a:lnTo>
                  <a:lnTo>
                    <a:pt x="0" y="360000"/>
                  </a:lnTo>
                  <a:lnTo>
                    <a:pt x="0" y="0"/>
                  </a:lnTo>
                  <a:lnTo>
                    <a:pt x="185104" y="0"/>
                  </a:lnTo>
                </a:path>
              </a:pathLst>
            </a:custGeom>
            <a:noFill/>
            <a:ln w="9525" cap="flat">
              <a:solidFill>
                <a:schemeClr val="bg1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</p:grpSp>
      <p:grpSp>
        <p:nvGrpSpPr>
          <p:cNvPr id="50" name="Grupo 49" descr="Icono correo electrónico">
            <a:extLst>
              <a:ext uri="{FF2B5EF4-FFF2-40B4-BE49-F238E27FC236}">
                <a16:creationId xmlns:a16="http://schemas.microsoft.com/office/drawing/2014/main" id="{F7F47E31-EB9A-4529-BE0F-A1213B79FE07}"/>
              </a:ext>
            </a:extLst>
          </p:cNvPr>
          <p:cNvGrpSpPr/>
          <p:nvPr/>
        </p:nvGrpSpPr>
        <p:grpSpPr>
          <a:xfrm>
            <a:off x="1365937" y="5133777"/>
            <a:ext cx="297521" cy="297521"/>
            <a:chOff x="1334697" y="5102537"/>
            <a:chExt cx="360000" cy="360000"/>
          </a:xfrm>
        </p:grpSpPr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299C0ACA-AA85-4505-A8DF-0275634D7832}"/>
                </a:ext>
              </a:extLst>
            </p:cNvPr>
            <p:cNvGrpSpPr/>
            <p:nvPr/>
          </p:nvGrpSpPr>
          <p:grpSpPr>
            <a:xfrm>
              <a:off x="1413695" y="5129259"/>
              <a:ext cx="257175" cy="257175"/>
              <a:chOff x="1423220" y="5138784"/>
              <a:chExt cx="257175" cy="257175"/>
            </a:xfrm>
          </p:grpSpPr>
          <p:sp>
            <p:nvSpPr>
              <p:cNvPr id="53" name="Forma libre: Forma 52">
                <a:extLst>
                  <a:ext uri="{FF2B5EF4-FFF2-40B4-BE49-F238E27FC236}">
                    <a16:creationId xmlns:a16="http://schemas.microsoft.com/office/drawing/2014/main" id="{85AA236B-9A92-4808-B7BB-0AEF3FD2754B}"/>
                  </a:ext>
                </a:extLst>
              </p:cNvPr>
              <p:cNvSpPr/>
              <p:nvPr/>
            </p:nvSpPr>
            <p:spPr>
              <a:xfrm>
                <a:off x="1423220" y="5138784"/>
                <a:ext cx="257175" cy="257175"/>
              </a:xfrm>
              <a:custGeom>
                <a:avLst/>
                <a:gdLst>
                  <a:gd name="connsiteX0" fmla="*/ 0 w 257175"/>
                  <a:gd name="connsiteY0" fmla="*/ 163664 h 257175"/>
                  <a:gd name="connsiteX1" fmla="*/ 163664 w 257175"/>
                  <a:gd name="connsiteY1" fmla="*/ 0 h 257175"/>
                  <a:gd name="connsiteX2" fmla="*/ 261323 w 257175"/>
                  <a:gd name="connsiteY2" fmla="*/ 97659 h 257175"/>
                  <a:gd name="connsiteX3" fmla="*/ 97659 w 257175"/>
                  <a:gd name="connsiteY3" fmla="*/ 261323 h 257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7175" h="257175">
                    <a:moveTo>
                      <a:pt x="0" y="163664"/>
                    </a:moveTo>
                    <a:lnTo>
                      <a:pt x="163664" y="0"/>
                    </a:lnTo>
                    <a:lnTo>
                      <a:pt x="261323" y="97659"/>
                    </a:lnTo>
                    <a:lnTo>
                      <a:pt x="97659" y="261323"/>
                    </a:lnTo>
                    <a:close/>
                  </a:path>
                </a:pathLst>
              </a:custGeom>
              <a:noFill/>
              <a:ln w="23813" cap="flat">
                <a:solidFill>
                  <a:schemeClr val="accent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rtl="0"/>
                <a:endParaRPr lang="es-ES"/>
              </a:p>
            </p:txBody>
          </p:sp>
          <p:sp>
            <p:nvSpPr>
              <p:cNvPr id="54" name="Forma libre: Forma 53">
                <a:extLst>
                  <a:ext uri="{FF2B5EF4-FFF2-40B4-BE49-F238E27FC236}">
                    <a16:creationId xmlns:a16="http://schemas.microsoft.com/office/drawing/2014/main" id="{94E72230-A0A3-4A80-AD64-FE14B4AA1A95}"/>
                  </a:ext>
                </a:extLst>
              </p:cNvPr>
              <p:cNvSpPr/>
              <p:nvPr/>
            </p:nvSpPr>
            <p:spPr>
              <a:xfrm>
                <a:off x="1427045" y="5144212"/>
                <a:ext cx="161925" cy="161925"/>
              </a:xfrm>
              <a:custGeom>
                <a:avLst/>
                <a:gdLst>
                  <a:gd name="connsiteX0" fmla="*/ 0 w 161925"/>
                  <a:gd name="connsiteY0" fmla="*/ 162878 h 161925"/>
                  <a:gd name="connsiteX1" fmla="*/ 141923 w 161925"/>
                  <a:gd name="connsiteY1" fmla="*/ 135255 h 161925"/>
                  <a:gd name="connsiteX2" fmla="*/ 162878 w 161925"/>
                  <a:gd name="connsiteY2" fmla="*/ 0 h 161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1925" h="161925">
                    <a:moveTo>
                      <a:pt x="0" y="162878"/>
                    </a:moveTo>
                    <a:lnTo>
                      <a:pt x="141923" y="135255"/>
                    </a:lnTo>
                    <a:lnTo>
                      <a:pt x="162878" y="0"/>
                    </a:lnTo>
                  </a:path>
                </a:pathLst>
              </a:custGeom>
              <a:noFill/>
              <a:ln w="23813" cap="flat">
                <a:solidFill>
                  <a:schemeClr val="accent1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pPr rtl="0"/>
                <a:endParaRPr lang="es-ES"/>
              </a:p>
            </p:txBody>
          </p:sp>
        </p:grpSp>
        <p:sp>
          <p:nvSpPr>
            <p:cNvPr id="52" name="Forma libre: Forma 51">
              <a:extLst>
                <a:ext uri="{FF2B5EF4-FFF2-40B4-BE49-F238E27FC236}">
                  <a16:creationId xmlns:a16="http://schemas.microsoft.com/office/drawing/2014/main" id="{D01D119F-74E1-4482-B664-AAD0BB5B651F}"/>
                </a:ext>
              </a:extLst>
            </p:cNvPr>
            <p:cNvSpPr/>
            <p:nvPr/>
          </p:nvSpPr>
          <p:spPr>
            <a:xfrm>
              <a:off x="1334697" y="5102537"/>
              <a:ext cx="360000" cy="360000"/>
            </a:xfrm>
            <a:custGeom>
              <a:avLst/>
              <a:gdLst>
                <a:gd name="connsiteX0" fmla="*/ 0 w 360000"/>
                <a:gd name="connsiteY0" fmla="*/ 0 h 360000"/>
                <a:gd name="connsiteX1" fmla="*/ 185104 w 360000"/>
                <a:gd name="connsiteY1" fmla="*/ 0 h 360000"/>
                <a:gd name="connsiteX2" fmla="*/ 185104 w 360000"/>
                <a:gd name="connsiteY2" fmla="*/ 172694 h 360000"/>
                <a:gd name="connsiteX3" fmla="*/ 360000 w 360000"/>
                <a:gd name="connsiteY3" fmla="*/ 172694 h 360000"/>
                <a:gd name="connsiteX4" fmla="*/ 360000 w 360000"/>
                <a:gd name="connsiteY4" fmla="*/ 360000 h 360000"/>
                <a:gd name="connsiteX5" fmla="*/ 0 w 360000"/>
                <a:gd name="connsiteY5" fmla="*/ 360000 h 360000"/>
                <a:gd name="connsiteX0" fmla="*/ 185104 w 360000"/>
                <a:gd name="connsiteY0" fmla="*/ 172694 h 360000"/>
                <a:gd name="connsiteX1" fmla="*/ 360000 w 360000"/>
                <a:gd name="connsiteY1" fmla="*/ 172694 h 360000"/>
                <a:gd name="connsiteX2" fmla="*/ 360000 w 360000"/>
                <a:gd name="connsiteY2" fmla="*/ 360000 h 360000"/>
                <a:gd name="connsiteX3" fmla="*/ 0 w 360000"/>
                <a:gd name="connsiteY3" fmla="*/ 360000 h 360000"/>
                <a:gd name="connsiteX4" fmla="*/ 0 w 360000"/>
                <a:gd name="connsiteY4" fmla="*/ 0 h 360000"/>
                <a:gd name="connsiteX5" fmla="*/ 185104 w 360000"/>
                <a:gd name="connsiteY5" fmla="*/ 0 h 360000"/>
                <a:gd name="connsiteX6" fmla="*/ 276544 w 360000"/>
                <a:gd name="connsiteY6" fmla="*/ 264134 h 360000"/>
                <a:gd name="connsiteX0" fmla="*/ 185104 w 360000"/>
                <a:gd name="connsiteY0" fmla="*/ 172694 h 360000"/>
                <a:gd name="connsiteX1" fmla="*/ 360000 w 360000"/>
                <a:gd name="connsiteY1" fmla="*/ 172694 h 360000"/>
                <a:gd name="connsiteX2" fmla="*/ 360000 w 360000"/>
                <a:gd name="connsiteY2" fmla="*/ 360000 h 360000"/>
                <a:gd name="connsiteX3" fmla="*/ 0 w 360000"/>
                <a:gd name="connsiteY3" fmla="*/ 360000 h 360000"/>
                <a:gd name="connsiteX4" fmla="*/ 0 w 360000"/>
                <a:gd name="connsiteY4" fmla="*/ 0 h 360000"/>
                <a:gd name="connsiteX5" fmla="*/ 185104 w 360000"/>
                <a:gd name="connsiteY5" fmla="*/ 0 h 360000"/>
                <a:gd name="connsiteX0" fmla="*/ 360000 w 360000"/>
                <a:gd name="connsiteY0" fmla="*/ 172694 h 360000"/>
                <a:gd name="connsiteX1" fmla="*/ 360000 w 360000"/>
                <a:gd name="connsiteY1" fmla="*/ 360000 h 360000"/>
                <a:gd name="connsiteX2" fmla="*/ 0 w 360000"/>
                <a:gd name="connsiteY2" fmla="*/ 360000 h 360000"/>
                <a:gd name="connsiteX3" fmla="*/ 0 w 360000"/>
                <a:gd name="connsiteY3" fmla="*/ 0 h 360000"/>
                <a:gd name="connsiteX4" fmla="*/ 185104 w 360000"/>
                <a:gd name="connsiteY4" fmla="*/ 0 h 3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000" h="360000">
                  <a:moveTo>
                    <a:pt x="360000" y="172694"/>
                  </a:moveTo>
                  <a:lnTo>
                    <a:pt x="360000" y="360000"/>
                  </a:lnTo>
                  <a:lnTo>
                    <a:pt x="0" y="360000"/>
                  </a:lnTo>
                  <a:lnTo>
                    <a:pt x="0" y="0"/>
                  </a:lnTo>
                  <a:lnTo>
                    <a:pt x="185104" y="0"/>
                  </a:lnTo>
                </a:path>
              </a:pathLst>
            </a:custGeom>
            <a:noFill/>
            <a:ln w="9525" cap="flat">
              <a:solidFill>
                <a:schemeClr val="bg1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</p:grpSp>
      <p:grpSp>
        <p:nvGrpSpPr>
          <p:cNvPr id="55" name="Grupo 54" descr="Icono persona">
            <a:extLst>
              <a:ext uri="{FF2B5EF4-FFF2-40B4-BE49-F238E27FC236}">
                <a16:creationId xmlns:a16="http://schemas.microsoft.com/office/drawing/2014/main" id="{9E1A2D9D-4A3F-4720-9A14-FFD74FC5C7A2}"/>
              </a:ext>
            </a:extLst>
          </p:cNvPr>
          <p:cNvGrpSpPr/>
          <p:nvPr/>
        </p:nvGrpSpPr>
        <p:grpSpPr>
          <a:xfrm>
            <a:off x="1365937" y="4611901"/>
            <a:ext cx="297521" cy="297521"/>
            <a:chOff x="1334697" y="4580661"/>
            <a:chExt cx="360000" cy="360000"/>
          </a:xfrm>
        </p:grpSpPr>
        <p:grpSp>
          <p:nvGrpSpPr>
            <p:cNvPr id="56" name="Grupo 55">
              <a:extLst>
                <a:ext uri="{FF2B5EF4-FFF2-40B4-BE49-F238E27FC236}">
                  <a16:creationId xmlns:a16="http://schemas.microsoft.com/office/drawing/2014/main" id="{FBC59C07-FDEC-40D0-BE4E-E1FAC0DEBC4A}"/>
                </a:ext>
              </a:extLst>
            </p:cNvPr>
            <p:cNvGrpSpPr/>
            <p:nvPr/>
          </p:nvGrpSpPr>
          <p:grpSpPr>
            <a:xfrm>
              <a:off x="1421012" y="4633770"/>
              <a:ext cx="180975" cy="231458"/>
              <a:chOff x="1443237" y="4633770"/>
              <a:chExt cx="180975" cy="231458"/>
            </a:xfrm>
          </p:grpSpPr>
          <p:sp>
            <p:nvSpPr>
              <p:cNvPr id="58" name="Forma libre: Forma 57">
                <a:extLst>
                  <a:ext uri="{FF2B5EF4-FFF2-40B4-BE49-F238E27FC236}">
                    <a16:creationId xmlns:a16="http://schemas.microsoft.com/office/drawing/2014/main" id="{15EC7012-98A7-4A94-8CC9-0EC3408A6BC4}"/>
                  </a:ext>
                </a:extLst>
              </p:cNvPr>
              <p:cNvSpPr/>
              <p:nvPr/>
            </p:nvSpPr>
            <p:spPr>
              <a:xfrm>
                <a:off x="1478479" y="4633770"/>
                <a:ext cx="114300" cy="114300"/>
              </a:xfrm>
              <a:custGeom>
                <a:avLst/>
                <a:gdLst>
                  <a:gd name="connsiteX0" fmla="*/ 118110 w 114300"/>
                  <a:gd name="connsiteY0" fmla="*/ 59055 h 114300"/>
                  <a:gd name="connsiteX1" fmla="*/ 59055 w 114300"/>
                  <a:gd name="connsiteY1" fmla="*/ 118110 h 114300"/>
                  <a:gd name="connsiteX2" fmla="*/ 0 w 114300"/>
                  <a:gd name="connsiteY2" fmla="*/ 59055 h 114300"/>
                  <a:gd name="connsiteX3" fmla="*/ 59055 w 114300"/>
                  <a:gd name="connsiteY3" fmla="*/ 0 h 114300"/>
                  <a:gd name="connsiteX4" fmla="*/ 118110 w 114300"/>
                  <a:gd name="connsiteY4" fmla="*/ 59055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300" h="114300">
                    <a:moveTo>
                      <a:pt x="118110" y="59055"/>
                    </a:moveTo>
                    <a:cubicBezTo>
                      <a:pt x="118110" y="91440"/>
                      <a:pt x="91440" y="118110"/>
                      <a:pt x="59055" y="118110"/>
                    </a:cubicBezTo>
                    <a:cubicBezTo>
                      <a:pt x="26670" y="118110"/>
                      <a:pt x="0" y="91440"/>
                      <a:pt x="0" y="59055"/>
                    </a:cubicBezTo>
                    <a:cubicBezTo>
                      <a:pt x="0" y="26670"/>
                      <a:pt x="26670" y="0"/>
                      <a:pt x="59055" y="0"/>
                    </a:cubicBezTo>
                    <a:cubicBezTo>
                      <a:pt x="91440" y="0"/>
                      <a:pt x="118110" y="25718"/>
                      <a:pt x="118110" y="59055"/>
                    </a:cubicBezTo>
                    <a:close/>
                  </a:path>
                </a:pathLst>
              </a:custGeom>
              <a:noFill/>
              <a:ln w="23813" cap="flat">
                <a:solidFill>
                  <a:schemeClr val="accent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s-ES"/>
              </a:p>
            </p:txBody>
          </p:sp>
          <p:sp>
            <p:nvSpPr>
              <p:cNvPr id="59" name="Forma libre: Forma 58">
                <a:extLst>
                  <a:ext uri="{FF2B5EF4-FFF2-40B4-BE49-F238E27FC236}">
                    <a16:creationId xmlns:a16="http://schemas.microsoft.com/office/drawing/2014/main" id="{E519FE88-ED74-4D46-86D2-F2530BE46026}"/>
                  </a:ext>
                </a:extLst>
              </p:cNvPr>
              <p:cNvSpPr/>
              <p:nvPr/>
            </p:nvSpPr>
            <p:spPr>
              <a:xfrm>
                <a:off x="1443237" y="4798553"/>
                <a:ext cx="180975" cy="66675"/>
              </a:xfrm>
              <a:custGeom>
                <a:avLst/>
                <a:gdLst>
                  <a:gd name="connsiteX0" fmla="*/ 0 w 180975"/>
                  <a:gd name="connsiteY0" fmla="*/ 72390 h 66675"/>
                  <a:gd name="connsiteX1" fmla="*/ 94298 w 180975"/>
                  <a:gd name="connsiteY1" fmla="*/ 0 h 66675"/>
                  <a:gd name="connsiteX2" fmla="*/ 188595 w 180975"/>
                  <a:gd name="connsiteY2" fmla="*/ 72390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0975" h="66675">
                    <a:moveTo>
                      <a:pt x="0" y="72390"/>
                    </a:moveTo>
                    <a:cubicBezTo>
                      <a:pt x="0" y="20955"/>
                      <a:pt x="41910" y="0"/>
                      <a:pt x="94298" y="0"/>
                    </a:cubicBezTo>
                    <a:cubicBezTo>
                      <a:pt x="146685" y="0"/>
                      <a:pt x="188595" y="20955"/>
                      <a:pt x="188595" y="72390"/>
                    </a:cubicBezTo>
                  </a:path>
                </a:pathLst>
              </a:custGeom>
              <a:noFill/>
              <a:ln w="23813" cap="flat">
                <a:solidFill>
                  <a:schemeClr val="accent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es-ES"/>
              </a:p>
            </p:txBody>
          </p:sp>
        </p:grpSp>
        <p:sp>
          <p:nvSpPr>
            <p:cNvPr id="57" name="Forma libre: Forma 56">
              <a:extLst>
                <a:ext uri="{FF2B5EF4-FFF2-40B4-BE49-F238E27FC236}">
                  <a16:creationId xmlns:a16="http://schemas.microsoft.com/office/drawing/2014/main" id="{03AF6D1D-DE4A-460B-A540-E7DACF1F333F}"/>
                </a:ext>
              </a:extLst>
            </p:cNvPr>
            <p:cNvSpPr/>
            <p:nvPr/>
          </p:nvSpPr>
          <p:spPr>
            <a:xfrm>
              <a:off x="1334697" y="4580661"/>
              <a:ext cx="360000" cy="360000"/>
            </a:xfrm>
            <a:custGeom>
              <a:avLst/>
              <a:gdLst>
                <a:gd name="connsiteX0" fmla="*/ 0 w 360000"/>
                <a:gd name="connsiteY0" fmla="*/ 0 h 360000"/>
                <a:gd name="connsiteX1" fmla="*/ 83322 w 360000"/>
                <a:gd name="connsiteY1" fmla="*/ 0 h 360000"/>
                <a:gd name="connsiteX2" fmla="*/ 83322 w 360000"/>
                <a:gd name="connsiteY2" fmla="*/ 68850 h 360000"/>
                <a:gd name="connsiteX3" fmla="*/ 276679 w 360000"/>
                <a:gd name="connsiteY3" fmla="*/ 68850 h 360000"/>
                <a:gd name="connsiteX4" fmla="*/ 276679 w 360000"/>
                <a:gd name="connsiteY4" fmla="*/ 0 h 360000"/>
                <a:gd name="connsiteX5" fmla="*/ 360000 w 360000"/>
                <a:gd name="connsiteY5" fmla="*/ 0 h 360000"/>
                <a:gd name="connsiteX6" fmla="*/ 360000 w 360000"/>
                <a:gd name="connsiteY6" fmla="*/ 360000 h 360000"/>
                <a:gd name="connsiteX7" fmla="*/ 0 w 360000"/>
                <a:gd name="connsiteY7" fmla="*/ 360000 h 360000"/>
                <a:gd name="connsiteX0" fmla="*/ 276679 w 368119"/>
                <a:gd name="connsiteY0" fmla="*/ 68850 h 360000"/>
                <a:gd name="connsiteX1" fmla="*/ 276679 w 368119"/>
                <a:gd name="connsiteY1" fmla="*/ 0 h 360000"/>
                <a:gd name="connsiteX2" fmla="*/ 360000 w 368119"/>
                <a:gd name="connsiteY2" fmla="*/ 0 h 360000"/>
                <a:gd name="connsiteX3" fmla="*/ 360000 w 368119"/>
                <a:gd name="connsiteY3" fmla="*/ 360000 h 360000"/>
                <a:gd name="connsiteX4" fmla="*/ 0 w 368119"/>
                <a:gd name="connsiteY4" fmla="*/ 360000 h 360000"/>
                <a:gd name="connsiteX5" fmla="*/ 0 w 368119"/>
                <a:gd name="connsiteY5" fmla="*/ 0 h 360000"/>
                <a:gd name="connsiteX6" fmla="*/ 83322 w 368119"/>
                <a:gd name="connsiteY6" fmla="*/ 0 h 360000"/>
                <a:gd name="connsiteX7" fmla="*/ 83322 w 368119"/>
                <a:gd name="connsiteY7" fmla="*/ 68850 h 360000"/>
                <a:gd name="connsiteX8" fmla="*/ 368119 w 368119"/>
                <a:gd name="connsiteY8" fmla="*/ 160290 h 360000"/>
                <a:gd name="connsiteX0" fmla="*/ 276679 w 360000"/>
                <a:gd name="connsiteY0" fmla="*/ 68850 h 360000"/>
                <a:gd name="connsiteX1" fmla="*/ 276679 w 360000"/>
                <a:gd name="connsiteY1" fmla="*/ 0 h 360000"/>
                <a:gd name="connsiteX2" fmla="*/ 360000 w 360000"/>
                <a:gd name="connsiteY2" fmla="*/ 0 h 360000"/>
                <a:gd name="connsiteX3" fmla="*/ 360000 w 360000"/>
                <a:gd name="connsiteY3" fmla="*/ 360000 h 360000"/>
                <a:gd name="connsiteX4" fmla="*/ 0 w 360000"/>
                <a:gd name="connsiteY4" fmla="*/ 360000 h 360000"/>
                <a:gd name="connsiteX5" fmla="*/ 0 w 360000"/>
                <a:gd name="connsiteY5" fmla="*/ 0 h 360000"/>
                <a:gd name="connsiteX6" fmla="*/ 83322 w 360000"/>
                <a:gd name="connsiteY6" fmla="*/ 0 h 360000"/>
                <a:gd name="connsiteX7" fmla="*/ 83322 w 360000"/>
                <a:gd name="connsiteY7" fmla="*/ 68850 h 360000"/>
                <a:gd name="connsiteX0" fmla="*/ 276679 w 360000"/>
                <a:gd name="connsiteY0" fmla="*/ 68850 h 360000"/>
                <a:gd name="connsiteX1" fmla="*/ 276679 w 360000"/>
                <a:gd name="connsiteY1" fmla="*/ 0 h 360000"/>
                <a:gd name="connsiteX2" fmla="*/ 360000 w 360000"/>
                <a:gd name="connsiteY2" fmla="*/ 0 h 360000"/>
                <a:gd name="connsiteX3" fmla="*/ 360000 w 360000"/>
                <a:gd name="connsiteY3" fmla="*/ 360000 h 360000"/>
                <a:gd name="connsiteX4" fmla="*/ 0 w 360000"/>
                <a:gd name="connsiteY4" fmla="*/ 360000 h 360000"/>
                <a:gd name="connsiteX5" fmla="*/ 0 w 360000"/>
                <a:gd name="connsiteY5" fmla="*/ 0 h 360000"/>
                <a:gd name="connsiteX6" fmla="*/ 83322 w 360000"/>
                <a:gd name="connsiteY6" fmla="*/ 0 h 360000"/>
                <a:gd name="connsiteX0" fmla="*/ 276679 w 360000"/>
                <a:gd name="connsiteY0" fmla="*/ 0 h 360000"/>
                <a:gd name="connsiteX1" fmla="*/ 360000 w 360000"/>
                <a:gd name="connsiteY1" fmla="*/ 0 h 360000"/>
                <a:gd name="connsiteX2" fmla="*/ 360000 w 360000"/>
                <a:gd name="connsiteY2" fmla="*/ 360000 h 360000"/>
                <a:gd name="connsiteX3" fmla="*/ 0 w 360000"/>
                <a:gd name="connsiteY3" fmla="*/ 360000 h 360000"/>
                <a:gd name="connsiteX4" fmla="*/ 0 w 360000"/>
                <a:gd name="connsiteY4" fmla="*/ 0 h 360000"/>
                <a:gd name="connsiteX5" fmla="*/ 83322 w 360000"/>
                <a:gd name="connsiteY5" fmla="*/ 0 h 3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0000" h="360000">
                  <a:moveTo>
                    <a:pt x="276679" y="0"/>
                  </a:moveTo>
                  <a:lnTo>
                    <a:pt x="360000" y="0"/>
                  </a:lnTo>
                  <a:lnTo>
                    <a:pt x="360000" y="360000"/>
                  </a:lnTo>
                  <a:lnTo>
                    <a:pt x="0" y="360000"/>
                  </a:lnTo>
                  <a:lnTo>
                    <a:pt x="0" y="0"/>
                  </a:lnTo>
                  <a:lnTo>
                    <a:pt x="83322" y="0"/>
                  </a:lnTo>
                </a:path>
              </a:pathLst>
            </a:custGeom>
            <a:noFill/>
            <a:ln w="9525" cap="flat">
              <a:solidFill>
                <a:schemeClr val="bg1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</p:grpSp>
      <p:sp>
        <p:nvSpPr>
          <p:cNvPr id="11" name="Marcador de texto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Título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69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Marcador de posición de imagen 27" descr="Mujer caminando por una puerta">
            <a:extLst>
              <a:ext uri="{FF2B5EF4-FFF2-40B4-BE49-F238E27FC236}">
                <a16:creationId xmlns:a16="http://schemas.microsoft.com/office/drawing/2014/main" id="{86D7D4AC-BE7B-45B9-AF4A-E2AF1B6C796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012000" cy="6858000"/>
          </a:xfr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DD509E5E-F68C-4F2B-8EC7-432595860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569877" y="0"/>
            <a:ext cx="6058185" cy="68580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F7E39F-041F-4A45-A1CF-F8C269887D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7343" y="2731934"/>
            <a:ext cx="6903253" cy="3172156"/>
          </a:xfrm>
          <a:gradFill>
            <a:gsLst>
              <a:gs pos="0">
                <a:schemeClr val="tx2"/>
              </a:gs>
              <a:gs pos="100000">
                <a:schemeClr val="accent2"/>
              </a:gs>
            </a:gsLst>
            <a:lin ang="14400000" scaled="0"/>
          </a:gradFill>
        </p:spPr>
        <p:txBody>
          <a:bodyPr rtlCol="0"/>
          <a:lstStyle/>
          <a:p>
            <a:pPr rtl="0"/>
            <a:r>
              <a:rPr lang="es-ES" dirty="0" smtClean="0"/>
              <a:t>Evaluar el resultado del tratamiento con Medicina Homeopática del Síndrome Respiratorio Agudo por COVID-19 durante el periodo de Marzo-20 a Febrero-21.</a:t>
            </a:r>
            <a:endParaRPr lang="es-E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E9BE4A06-2673-41EF-AF84-96B0EDEC0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9580" y="3088183"/>
            <a:ext cx="4585966" cy="678750"/>
          </a:xfrm>
        </p:spPr>
        <p:txBody>
          <a:bodyPr rtlCol="0"/>
          <a:lstStyle/>
          <a:p>
            <a:pPr rtl="0"/>
            <a:r>
              <a:rPr lang="es-ES" dirty="0" smtClean="0"/>
              <a:t> </a:t>
            </a:r>
            <a:r>
              <a:rPr lang="es-ES" sz="3600" dirty="0" smtClean="0"/>
              <a:t>OBJETIVO</a:t>
            </a:r>
            <a:endParaRPr lang="es-ES" sz="3600" dirty="0"/>
          </a:p>
        </p:txBody>
      </p:sp>
      <p:sp>
        <p:nvSpPr>
          <p:cNvPr id="9" name="objeto 7" descr="Rectángulo beige">
            <a:extLst>
              <a:ext uri="{FF2B5EF4-FFF2-40B4-BE49-F238E27FC236}">
                <a16:creationId xmlns:a16="http://schemas.microsoft.com/office/drawing/2014/main" id="{400AB11A-4D5E-4CDE-BB60-C8578F59C3E0}"/>
              </a:ext>
            </a:extLst>
          </p:cNvPr>
          <p:cNvSpPr/>
          <p:nvPr/>
        </p:nvSpPr>
        <p:spPr bwMode="white">
          <a:xfrm>
            <a:off x="2774435" y="3739085"/>
            <a:ext cx="4104000" cy="0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/>
          </a:p>
        </p:txBody>
      </p:sp>
      <p:grpSp>
        <p:nvGrpSpPr>
          <p:cNvPr id="36" name="Grupo 35" descr="Icono bombilla">
            <a:extLst>
              <a:ext uri="{FF2B5EF4-FFF2-40B4-BE49-F238E27FC236}">
                <a16:creationId xmlns:a16="http://schemas.microsoft.com/office/drawing/2014/main" id="{840CA54E-FBB9-4848-A45D-E086AA4A5012}"/>
              </a:ext>
            </a:extLst>
          </p:cNvPr>
          <p:cNvGrpSpPr>
            <a:grpSpLocks noChangeAspect="1"/>
          </p:cNvGrpSpPr>
          <p:nvPr/>
        </p:nvGrpSpPr>
        <p:grpSpPr>
          <a:xfrm>
            <a:off x="1985345" y="3363146"/>
            <a:ext cx="362015" cy="584795"/>
            <a:chOff x="1684741" y="3186732"/>
            <a:chExt cx="530027" cy="856197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B8ABB65B-B8A5-4C0E-BE4C-E88A7BB3E8A2}"/>
                </a:ext>
              </a:extLst>
            </p:cNvPr>
            <p:cNvSpPr/>
            <p:nvPr/>
          </p:nvSpPr>
          <p:spPr>
            <a:xfrm>
              <a:off x="1817248" y="3777916"/>
              <a:ext cx="265013" cy="61157"/>
            </a:xfrm>
            <a:custGeom>
              <a:avLst/>
              <a:gdLst>
                <a:gd name="connsiteX0" fmla="*/ 30578 w 265013"/>
                <a:gd name="connsiteY0" fmla="*/ 0 h 61156"/>
                <a:gd name="connsiteX1" fmla="*/ 234435 w 265013"/>
                <a:gd name="connsiteY1" fmla="*/ 0 h 61156"/>
                <a:gd name="connsiteX2" fmla="*/ 265013 w 265013"/>
                <a:gd name="connsiteY2" fmla="*/ 30578 h 61156"/>
                <a:gd name="connsiteX3" fmla="*/ 234435 w 265013"/>
                <a:gd name="connsiteY3" fmla="*/ 61157 h 61156"/>
                <a:gd name="connsiteX4" fmla="*/ 30578 w 265013"/>
                <a:gd name="connsiteY4" fmla="*/ 61157 h 61156"/>
                <a:gd name="connsiteX5" fmla="*/ 0 w 265013"/>
                <a:gd name="connsiteY5" fmla="*/ 30578 h 61156"/>
                <a:gd name="connsiteX6" fmla="*/ 30578 w 265013"/>
                <a:gd name="connsiteY6" fmla="*/ 0 h 61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013" h="61156">
                  <a:moveTo>
                    <a:pt x="30578" y="0"/>
                  </a:moveTo>
                  <a:lnTo>
                    <a:pt x="234435" y="0"/>
                  </a:lnTo>
                  <a:cubicBezTo>
                    <a:pt x="251763" y="0"/>
                    <a:pt x="265013" y="13251"/>
                    <a:pt x="265013" y="30578"/>
                  </a:cubicBezTo>
                  <a:cubicBezTo>
                    <a:pt x="265013" y="47906"/>
                    <a:pt x="251763" y="61157"/>
                    <a:pt x="234435" y="61157"/>
                  </a:cubicBezTo>
                  <a:lnTo>
                    <a:pt x="30578" y="61157"/>
                  </a:lnTo>
                  <a:cubicBezTo>
                    <a:pt x="13251" y="61157"/>
                    <a:pt x="0" y="47906"/>
                    <a:pt x="0" y="30578"/>
                  </a:cubicBezTo>
                  <a:cubicBezTo>
                    <a:pt x="0" y="13251"/>
                    <a:pt x="13251" y="0"/>
                    <a:pt x="30578" y="0"/>
                  </a:cubicBezTo>
                  <a:close/>
                </a:path>
              </a:pathLst>
            </a:custGeom>
            <a:solidFill>
              <a:schemeClr val="accent1"/>
            </a:solidFill>
            <a:ln w="101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D71DD07A-CE80-41D5-AEEB-65192AD34639}"/>
                </a:ext>
              </a:extLst>
            </p:cNvPr>
            <p:cNvSpPr/>
            <p:nvPr/>
          </p:nvSpPr>
          <p:spPr>
            <a:xfrm>
              <a:off x="1817248" y="3879844"/>
              <a:ext cx="265013" cy="61157"/>
            </a:xfrm>
            <a:custGeom>
              <a:avLst/>
              <a:gdLst>
                <a:gd name="connsiteX0" fmla="*/ 30578 w 265013"/>
                <a:gd name="connsiteY0" fmla="*/ 0 h 61156"/>
                <a:gd name="connsiteX1" fmla="*/ 234435 w 265013"/>
                <a:gd name="connsiteY1" fmla="*/ 0 h 61156"/>
                <a:gd name="connsiteX2" fmla="*/ 265013 w 265013"/>
                <a:gd name="connsiteY2" fmla="*/ 30578 h 61156"/>
                <a:gd name="connsiteX3" fmla="*/ 234435 w 265013"/>
                <a:gd name="connsiteY3" fmla="*/ 61157 h 61156"/>
                <a:gd name="connsiteX4" fmla="*/ 30578 w 265013"/>
                <a:gd name="connsiteY4" fmla="*/ 61157 h 61156"/>
                <a:gd name="connsiteX5" fmla="*/ 0 w 265013"/>
                <a:gd name="connsiteY5" fmla="*/ 30578 h 61156"/>
                <a:gd name="connsiteX6" fmla="*/ 30578 w 265013"/>
                <a:gd name="connsiteY6" fmla="*/ 0 h 61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013" h="61156">
                  <a:moveTo>
                    <a:pt x="30578" y="0"/>
                  </a:moveTo>
                  <a:lnTo>
                    <a:pt x="234435" y="0"/>
                  </a:lnTo>
                  <a:cubicBezTo>
                    <a:pt x="251763" y="0"/>
                    <a:pt x="265013" y="13251"/>
                    <a:pt x="265013" y="30578"/>
                  </a:cubicBezTo>
                  <a:cubicBezTo>
                    <a:pt x="265013" y="47906"/>
                    <a:pt x="251763" y="61157"/>
                    <a:pt x="234435" y="61157"/>
                  </a:cubicBezTo>
                  <a:lnTo>
                    <a:pt x="30578" y="61157"/>
                  </a:lnTo>
                  <a:cubicBezTo>
                    <a:pt x="13251" y="61157"/>
                    <a:pt x="0" y="47906"/>
                    <a:pt x="0" y="30578"/>
                  </a:cubicBezTo>
                  <a:cubicBezTo>
                    <a:pt x="0" y="13251"/>
                    <a:pt x="13251" y="0"/>
                    <a:pt x="30578" y="0"/>
                  </a:cubicBezTo>
                  <a:close/>
                </a:path>
              </a:pathLst>
            </a:custGeom>
            <a:solidFill>
              <a:schemeClr val="accent1"/>
            </a:solidFill>
            <a:ln w="101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  <p:sp>
          <p:nvSpPr>
            <p:cNvPr id="34" name="Forma libre: Forma 33">
              <a:extLst>
                <a:ext uri="{FF2B5EF4-FFF2-40B4-BE49-F238E27FC236}">
                  <a16:creationId xmlns:a16="http://schemas.microsoft.com/office/drawing/2014/main" id="{0522D638-DE3D-438D-8C73-954C32D8CB63}"/>
                </a:ext>
              </a:extLst>
            </p:cNvPr>
            <p:cNvSpPr/>
            <p:nvPr/>
          </p:nvSpPr>
          <p:spPr>
            <a:xfrm>
              <a:off x="1883501" y="3981772"/>
              <a:ext cx="132507" cy="61157"/>
            </a:xfrm>
            <a:custGeom>
              <a:avLst/>
              <a:gdLst>
                <a:gd name="connsiteX0" fmla="*/ 0 w 132506"/>
                <a:gd name="connsiteY0" fmla="*/ 0 h 61156"/>
                <a:gd name="connsiteX1" fmla="*/ 66253 w 132506"/>
                <a:gd name="connsiteY1" fmla="*/ 61157 h 61156"/>
                <a:gd name="connsiteX2" fmla="*/ 132507 w 132506"/>
                <a:gd name="connsiteY2" fmla="*/ 0 h 61156"/>
                <a:gd name="connsiteX3" fmla="*/ 0 w 132506"/>
                <a:gd name="connsiteY3" fmla="*/ 0 h 61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506" h="61156">
                  <a:moveTo>
                    <a:pt x="0" y="0"/>
                  </a:moveTo>
                  <a:cubicBezTo>
                    <a:pt x="3058" y="34656"/>
                    <a:pt x="31598" y="61157"/>
                    <a:pt x="66253" y="61157"/>
                  </a:cubicBezTo>
                  <a:cubicBezTo>
                    <a:pt x="100909" y="61157"/>
                    <a:pt x="129449" y="34656"/>
                    <a:pt x="13250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01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01AB190E-B14D-440E-9910-B22D8C998B54}"/>
                </a:ext>
              </a:extLst>
            </p:cNvPr>
            <p:cNvSpPr/>
            <p:nvPr/>
          </p:nvSpPr>
          <p:spPr>
            <a:xfrm>
              <a:off x="1684741" y="3186732"/>
              <a:ext cx="530027" cy="550412"/>
            </a:xfrm>
            <a:custGeom>
              <a:avLst/>
              <a:gdLst>
                <a:gd name="connsiteX0" fmla="*/ 265013 w 530026"/>
                <a:gd name="connsiteY0" fmla="*/ 0 h 550412"/>
                <a:gd name="connsiteX1" fmla="*/ 265013 w 530026"/>
                <a:gd name="connsiteY1" fmla="*/ 0 h 550412"/>
                <a:gd name="connsiteX2" fmla="*/ 265013 w 530026"/>
                <a:gd name="connsiteY2" fmla="*/ 0 h 550412"/>
                <a:gd name="connsiteX3" fmla="*/ 0 w 530026"/>
                <a:gd name="connsiteY3" fmla="*/ 261956 h 550412"/>
                <a:gd name="connsiteX4" fmla="*/ 0 w 530026"/>
                <a:gd name="connsiteY4" fmla="*/ 271129 h 550412"/>
                <a:gd name="connsiteX5" fmla="*/ 18347 w 530026"/>
                <a:gd name="connsiteY5" fmla="*/ 362864 h 550412"/>
                <a:gd name="connsiteX6" fmla="*/ 64215 w 530026"/>
                <a:gd name="connsiteY6" fmla="*/ 438291 h 550412"/>
                <a:gd name="connsiteX7" fmla="*/ 126391 w 530026"/>
                <a:gd name="connsiteY7" fmla="*/ 539200 h 550412"/>
                <a:gd name="connsiteX8" fmla="*/ 144738 w 530026"/>
                <a:gd name="connsiteY8" fmla="*/ 550412 h 550412"/>
                <a:gd name="connsiteX9" fmla="*/ 385289 w 530026"/>
                <a:gd name="connsiteY9" fmla="*/ 550412 h 550412"/>
                <a:gd name="connsiteX10" fmla="*/ 403636 w 530026"/>
                <a:gd name="connsiteY10" fmla="*/ 539200 h 550412"/>
                <a:gd name="connsiteX11" fmla="*/ 465812 w 530026"/>
                <a:gd name="connsiteY11" fmla="*/ 438291 h 550412"/>
                <a:gd name="connsiteX12" fmla="*/ 511680 w 530026"/>
                <a:gd name="connsiteY12" fmla="*/ 362864 h 550412"/>
                <a:gd name="connsiteX13" fmla="*/ 530027 w 530026"/>
                <a:gd name="connsiteY13" fmla="*/ 271129 h 550412"/>
                <a:gd name="connsiteX14" fmla="*/ 530027 w 530026"/>
                <a:gd name="connsiteY14" fmla="*/ 261956 h 550412"/>
                <a:gd name="connsiteX15" fmla="*/ 265013 w 530026"/>
                <a:gd name="connsiteY15" fmla="*/ 0 h 550412"/>
                <a:gd name="connsiteX16" fmla="*/ 468870 w 530026"/>
                <a:gd name="connsiteY16" fmla="*/ 270110 h 550412"/>
                <a:gd name="connsiteX17" fmla="*/ 454600 w 530026"/>
                <a:gd name="connsiteY17" fmla="*/ 341460 h 550412"/>
                <a:gd name="connsiteX18" fmla="*/ 419944 w 530026"/>
                <a:gd name="connsiteY18" fmla="*/ 397520 h 550412"/>
                <a:gd name="connsiteX19" fmla="*/ 360826 w 530026"/>
                <a:gd name="connsiteY19" fmla="*/ 489256 h 550412"/>
                <a:gd name="connsiteX20" fmla="*/ 265013 w 530026"/>
                <a:gd name="connsiteY20" fmla="*/ 489256 h 550412"/>
                <a:gd name="connsiteX21" fmla="*/ 170220 w 530026"/>
                <a:gd name="connsiteY21" fmla="*/ 489256 h 550412"/>
                <a:gd name="connsiteX22" fmla="*/ 111102 w 530026"/>
                <a:gd name="connsiteY22" fmla="*/ 397520 h 550412"/>
                <a:gd name="connsiteX23" fmla="*/ 76446 w 530026"/>
                <a:gd name="connsiteY23" fmla="*/ 341460 h 550412"/>
                <a:gd name="connsiteX24" fmla="*/ 62176 w 530026"/>
                <a:gd name="connsiteY24" fmla="*/ 270110 h 550412"/>
                <a:gd name="connsiteX25" fmla="*/ 62176 w 530026"/>
                <a:gd name="connsiteY25" fmla="*/ 261956 h 550412"/>
                <a:gd name="connsiteX26" fmla="*/ 266033 w 530026"/>
                <a:gd name="connsiteY26" fmla="*/ 60138 h 550412"/>
                <a:gd name="connsiteX27" fmla="*/ 266033 w 530026"/>
                <a:gd name="connsiteY27" fmla="*/ 60138 h 550412"/>
                <a:gd name="connsiteX28" fmla="*/ 266033 w 530026"/>
                <a:gd name="connsiteY28" fmla="*/ 60138 h 550412"/>
                <a:gd name="connsiteX29" fmla="*/ 266033 w 530026"/>
                <a:gd name="connsiteY29" fmla="*/ 60138 h 550412"/>
                <a:gd name="connsiteX30" fmla="*/ 266033 w 530026"/>
                <a:gd name="connsiteY30" fmla="*/ 60138 h 550412"/>
                <a:gd name="connsiteX31" fmla="*/ 266033 w 530026"/>
                <a:gd name="connsiteY31" fmla="*/ 60138 h 550412"/>
                <a:gd name="connsiteX32" fmla="*/ 266033 w 530026"/>
                <a:gd name="connsiteY32" fmla="*/ 60138 h 550412"/>
                <a:gd name="connsiteX33" fmla="*/ 469889 w 530026"/>
                <a:gd name="connsiteY33" fmla="*/ 261956 h 550412"/>
                <a:gd name="connsiteX34" fmla="*/ 469889 w 530026"/>
                <a:gd name="connsiteY34" fmla="*/ 270110 h 550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30026" h="550412">
                  <a:moveTo>
                    <a:pt x="265013" y="0"/>
                  </a:moveTo>
                  <a:cubicBezTo>
                    <a:pt x="265013" y="0"/>
                    <a:pt x="265013" y="0"/>
                    <a:pt x="265013" y="0"/>
                  </a:cubicBezTo>
                  <a:cubicBezTo>
                    <a:pt x="265013" y="0"/>
                    <a:pt x="265013" y="0"/>
                    <a:pt x="265013" y="0"/>
                  </a:cubicBezTo>
                  <a:cubicBezTo>
                    <a:pt x="120275" y="1019"/>
                    <a:pt x="3058" y="117217"/>
                    <a:pt x="0" y="261956"/>
                  </a:cubicBezTo>
                  <a:lnTo>
                    <a:pt x="0" y="271129"/>
                  </a:lnTo>
                  <a:cubicBezTo>
                    <a:pt x="1019" y="302727"/>
                    <a:pt x="7135" y="333305"/>
                    <a:pt x="18347" y="362864"/>
                  </a:cubicBezTo>
                  <a:cubicBezTo>
                    <a:pt x="29559" y="390385"/>
                    <a:pt x="44848" y="415867"/>
                    <a:pt x="64215" y="438291"/>
                  </a:cubicBezTo>
                  <a:cubicBezTo>
                    <a:pt x="88678" y="464793"/>
                    <a:pt x="115179" y="516776"/>
                    <a:pt x="126391" y="539200"/>
                  </a:cubicBezTo>
                  <a:cubicBezTo>
                    <a:pt x="129449" y="546335"/>
                    <a:pt x="136584" y="550412"/>
                    <a:pt x="144738" y="550412"/>
                  </a:cubicBezTo>
                  <a:lnTo>
                    <a:pt x="385289" y="550412"/>
                  </a:lnTo>
                  <a:cubicBezTo>
                    <a:pt x="393443" y="550412"/>
                    <a:pt x="400578" y="546335"/>
                    <a:pt x="403636" y="539200"/>
                  </a:cubicBezTo>
                  <a:cubicBezTo>
                    <a:pt x="414848" y="516776"/>
                    <a:pt x="441349" y="464793"/>
                    <a:pt x="465812" y="438291"/>
                  </a:cubicBezTo>
                  <a:cubicBezTo>
                    <a:pt x="485178" y="415867"/>
                    <a:pt x="501487" y="390385"/>
                    <a:pt x="511680" y="362864"/>
                  </a:cubicBezTo>
                  <a:cubicBezTo>
                    <a:pt x="522892" y="333305"/>
                    <a:pt x="529008" y="302727"/>
                    <a:pt x="530027" y="271129"/>
                  </a:cubicBezTo>
                  <a:lnTo>
                    <a:pt x="530027" y="261956"/>
                  </a:lnTo>
                  <a:cubicBezTo>
                    <a:pt x="526969" y="117217"/>
                    <a:pt x="409752" y="1019"/>
                    <a:pt x="265013" y="0"/>
                  </a:cubicBezTo>
                  <a:close/>
                  <a:moveTo>
                    <a:pt x="468870" y="270110"/>
                  </a:moveTo>
                  <a:cubicBezTo>
                    <a:pt x="467851" y="294573"/>
                    <a:pt x="462754" y="319035"/>
                    <a:pt x="454600" y="341460"/>
                  </a:cubicBezTo>
                  <a:cubicBezTo>
                    <a:pt x="446446" y="361845"/>
                    <a:pt x="435234" y="381212"/>
                    <a:pt x="419944" y="397520"/>
                  </a:cubicBezTo>
                  <a:cubicBezTo>
                    <a:pt x="396501" y="426060"/>
                    <a:pt x="376115" y="456638"/>
                    <a:pt x="360826" y="489256"/>
                  </a:cubicBezTo>
                  <a:lnTo>
                    <a:pt x="265013" y="489256"/>
                  </a:lnTo>
                  <a:lnTo>
                    <a:pt x="170220" y="489256"/>
                  </a:lnTo>
                  <a:cubicBezTo>
                    <a:pt x="153912" y="456638"/>
                    <a:pt x="133526" y="426060"/>
                    <a:pt x="111102" y="397520"/>
                  </a:cubicBezTo>
                  <a:cubicBezTo>
                    <a:pt x="96832" y="381212"/>
                    <a:pt x="84600" y="361845"/>
                    <a:pt x="76446" y="341460"/>
                  </a:cubicBezTo>
                  <a:cubicBezTo>
                    <a:pt x="67273" y="319035"/>
                    <a:pt x="63196" y="294573"/>
                    <a:pt x="62176" y="270110"/>
                  </a:cubicBezTo>
                  <a:lnTo>
                    <a:pt x="62176" y="261956"/>
                  </a:lnTo>
                  <a:cubicBezTo>
                    <a:pt x="64215" y="150854"/>
                    <a:pt x="154931" y="61157"/>
                    <a:pt x="266033" y="60138"/>
                  </a:cubicBezTo>
                  <a:lnTo>
                    <a:pt x="266033" y="60138"/>
                  </a:lnTo>
                  <a:lnTo>
                    <a:pt x="266033" y="60138"/>
                  </a:lnTo>
                  <a:cubicBezTo>
                    <a:pt x="266033" y="60138"/>
                    <a:pt x="266033" y="60138"/>
                    <a:pt x="266033" y="60138"/>
                  </a:cubicBezTo>
                  <a:cubicBezTo>
                    <a:pt x="266033" y="60138"/>
                    <a:pt x="266033" y="60138"/>
                    <a:pt x="266033" y="60138"/>
                  </a:cubicBezTo>
                  <a:lnTo>
                    <a:pt x="266033" y="60138"/>
                  </a:lnTo>
                  <a:lnTo>
                    <a:pt x="266033" y="60138"/>
                  </a:lnTo>
                  <a:cubicBezTo>
                    <a:pt x="377134" y="61157"/>
                    <a:pt x="467851" y="149835"/>
                    <a:pt x="469889" y="261956"/>
                  </a:cubicBezTo>
                  <a:lnTo>
                    <a:pt x="469889" y="270110"/>
                  </a:lnTo>
                  <a:close/>
                </a:path>
              </a:pathLst>
            </a:custGeom>
            <a:solidFill>
              <a:schemeClr val="accent1"/>
            </a:solidFill>
            <a:ln w="101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/>
            </a:p>
          </p:txBody>
        </p:sp>
      </p:grpSp>
      <p:sp>
        <p:nvSpPr>
          <p:cNvPr id="48" name="Rectángulo 47">
            <a:extLst>
              <a:ext uri="{FF2B5EF4-FFF2-40B4-BE49-F238E27FC236}">
                <a16:creationId xmlns:a16="http://schemas.microsoft.com/office/drawing/2014/main" id="{C3FC51DE-D10A-4DE8-A7E3-22FA2E4FC1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569877" y="5904087"/>
            <a:ext cx="6058183" cy="45719"/>
          </a:xfrm>
          <a:prstGeom prst="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52" name="Marcador de número de diapositiva 51">
            <a:extLst>
              <a:ext uri="{FF2B5EF4-FFF2-40B4-BE49-F238E27FC236}">
                <a16:creationId xmlns:a16="http://schemas.microsoft.com/office/drawing/2014/main" id="{947A81F6-261F-44F4-B660-7BD323AE29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2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04320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>
            <a:extLst>
              <a:ext uri="{FF2B5EF4-FFF2-40B4-BE49-F238E27FC236}">
                <a16:creationId xmlns:a16="http://schemas.microsoft.com/office/drawing/2014/main" id="{11123242-1802-4890-85C8-48524FEB9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METODOLOGIA:</a:t>
            </a: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A32E52-1B70-4F84-B381-E9D9871504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3</a:t>
            </a:fld>
            <a:endParaRPr lang="es-ES" sz="1000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7ED86B65-490B-4A46-9A35-518F306514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2863" y="3857676"/>
            <a:ext cx="10561786" cy="2238815"/>
          </a:xfrm>
        </p:spPr>
        <p:txBody>
          <a:bodyPr rtlCol="0"/>
          <a:lstStyle/>
          <a:p>
            <a:pPr rtl="0"/>
            <a:r>
              <a:rPr lang="es-ES" sz="1400" noProof="1" smtClean="0"/>
              <a:t>Se presentan datos de 52 </a:t>
            </a:r>
            <a:r>
              <a:rPr lang="es-ES" sz="1400" noProof="1" smtClean="0"/>
              <a:t>pacientes –de un total de 100- </a:t>
            </a:r>
            <a:r>
              <a:rPr lang="es-ES" sz="1400" noProof="1" smtClean="0"/>
              <a:t>con el diagnóstico de Sindrome Agudo Respiratorio por COVID-19 atendidos en la consulta médica privada homeopática, en el periodo de Marzo 2020 a Febrero 2021.</a:t>
            </a:r>
            <a:endParaRPr lang="es-ES" sz="1400" noProof="1"/>
          </a:p>
          <a:p>
            <a:pPr rtl="0"/>
            <a:r>
              <a:rPr lang="es-ES" sz="1400" noProof="1" smtClean="0"/>
              <a:t>El diagnóstico confirmatorio se realizó con la determinación cualitativa de Antigeno SARS-COV-2, siendo positiva en el 100% de dichos casos.</a:t>
            </a:r>
            <a:endParaRPr lang="es-ES" sz="1400" noProof="1"/>
          </a:p>
          <a:p>
            <a:pPr rtl="0"/>
            <a:r>
              <a:rPr lang="es-ES" sz="1400" noProof="1" smtClean="0"/>
              <a:t>Se eliminaron los casos sin prueba SARS-COV-2 positiva, y también aquellos que recibieron otro tipo de tratamiento alopático.</a:t>
            </a:r>
          </a:p>
          <a:p>
            <a:pPr rtl="0"/>
            <a:r>
              <a:rPr lang="es-ES" sz="1400" noProof="1" smtClean="0"/>
              <a:t>El 100% de los casos tuvieron estancia domiciliaria.</a:t>
            </a:r>
          </a:p>
          <a:p>
            <a:pPr rtl="0"/>
            <a:endParaRPr lang="es-ES" sz="1400" noProof="1"/>
          </a:p>
        </p:txBody>
      </p:sp>
      <p:pic>
        <p:nvPicPr>
          <p:cNvPr id="43" name="Marcador de posición de imagen 42" descr="Estetoscopio">
            <a:extLst>
              <a:ext uri="{FF2B5EF4-FFF2-40B4-BE49-F238E27FC236}">
                <a16:creationId xmlns:a16="http://schemas.microsoft.com/office/drawing/2014/main" id="{0FBA55E0-FE96-4C72-9699-C2E4A4D64309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2065071" y="2008906"/>
            <a:ext cx="511585" cy="511585"/>
          </a:xfrm>
        </p:spPr>
      </p:pic>
      <p:pic>
        <p:nvPicPr>
          <p:cNvPr id="45" name="Marcador de posición de imagen 44" descr="ADN">
            <a:extLst>
              <a:ext uri="{FF2B5EF4-FFF2-40B4-BE49-F238E27FC236}">
                <a16:creationId xmlns:a16="http://schemas.microsoft.com/office/drawing/2014/main" id="{59BC955A-4F46-42BB-AE8B-64B294B4094A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5827640" y="1951669"/>
            <a:ext cx="511585" cy="511585"/>
          </a:xfrm>
        </p:spPr>
      </p:pic>
      <p:pic>
        <p:nvPicPr>
          <p:cNvPr id="47" name="Marcador de posición de imagen 46" descr="Pulso">
            <a:extLst>
              <a:ext uri="{FF2B5EF4-FFF2-40B4-BE49-F238E27FC236}">
                <a16:creationId xmlns:a16="http://schemas.microsoft.com/office/drawing/2014/main" id="{CF3CF4DD-4D31-4118-BEC8-48E0CFB07422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>
            <a:off x="9590208" y="2008906"/>
            <a:ext cx="511585" cy="511585"/>
          </a:xfrm>
        </p:spPr>
      </p:pic>
      <p:sp>
        <p:nvSpPr>
          <p:cNvPr id="30" name="objeto 7" descr="Rectángulo beige">
            <a:extLst>
              <a:ext uri="{FF2B5EF4-FFF2-40B4-BE49-F238E27FC236}">
                <a16:creationId xmlns:a16="http://schemas.microsoft.com/office/drawing/2014/main" id="{1E04C292-AE6A-4666-9EA6-9D87F84CB793}"/>
              </a:ext>
            </a:extLst>
          </p:cNvPr>
          <p:cNvSpPr/>
          <p:nvPr/>
        </p:nvSpPr>
        <p:spPr bwMode="white">
          <a:xfrm flipV="1">
            <a:off x="722099" y="1277068"/>
            <a:ext cx="4572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25EE06CE-237F-44E6-BF7E-72B27BB6A6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164878" y="1733550"/>
            <a:ext cx="1177348" cy="992451"/>
            <a:chOff x="9164878" y="1733550"/>
            <a:chExt cx="1177348" cy="992451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2183E070-F2AC-4FAC-84B2-3622CF377D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9349775" y="1733550"/>
              <a:ext cx="992451" cy="992451"/>
            </a:xfrm>
            <a:prstGeom prst="rect">
              <a:avLst/>
            </a:prstGeom>
            <a:noFill/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C35680A2-0542-4B12-830D-8B2A95324F4C}"/>
                </a:ext>
              </a:extLst>
            </p:cNvPr>
            <p:cNvSpPr/>
            <p:nvPr/>
          </p:nvSpPr>
          <p:spPr>
            <a:xfrm>
              <a:off x="9164878" y="1819672"/>
              <a:ext cx="1091696" cy="820207"/>
            </a:xfrm>
            <a:prstGeom prst="rect">
              <a:avLst/>
            </a:prstGeom>
            <a:noFill/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3C6003A3-849D-4BA1-BF85-B6F50F8728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824638" y="1733550"/>
            <a:ext cx="1192959" cy="992451"/>
            <a:chOff x="1824638" y="1733550"/>
            <a:chExt cx="1192959" cy="992451"/>
          </a:xfrm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C65C63E4-7456-4EA3-AB9B-0BC0EEF50323}"/>
                </a:ext>
              </a:extLst>
            </p:cNvPr>
            <p:cNvSpPr/>
            <p:nvPr/>
          </p:nvSpPr>
          <p:spPr>
            <a:xfrm>
              <a:off x="1824638" y="1733550"/>
              <a:ext cx="992451" cy="992451"/>
            </a:xfrm>
            <a:prstGeom prst="rect">
              <a:avLst/>
            </a:prstGeom>
            <a:noFill/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9E3F9864-B075-4CC7-B167-7CE1FB0314D7}"/>
                </a:ext>
              </a:extLst>
            </p:cNvPr>
            <p:cNvSpPr/>
            <p:nvPr/>
          </p:nvSpPr>
          <p:spPr>
            <a:xfrm>
              <a:off x="1925901" y="1819672"/>
              <a:ext cx="1091696" cy="820207"/>
            </a:xfrm>
            <a:prstGeom prst="rect">
              <a:avLst/>
            </a:prstGeom>
            <a:noFill/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EC26C130-0A78-4033-83C0-068066B193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482999" y="1607028"/>
            <a:ext cx="1200866" cy="1200866"/>
            <a:chOff x="5482999" y="1607028"/>
            <a:chExt cx="1200866" cy="1200866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7FF1BC4-6B01-43E0-9719-53942A96A464}"/>
                </a:ext>
              </a:extLst>
            </p:cNvPr>
            <p:cNvSpPr/>
            <p:nvPr/>
          </p:nvSpPr>
          <p:spPr>
            <a:xfrm>
              <a:off x="5587207" y="1711236"/>
              <a:ext cx="992451" cy="992451"/>
            </a:xfrm>
            <a:prstGeom prst="rect">
              <a:avLst/>
            </a:prstGeom>
            <a:noFill/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E9E8DB26-A207-4225-BABF-5E16AD0A8A72}"/>
                </a:ext>
              </a:extLst>
            </p:cNvPr>
            <p:cNvSpPr/>
            <p:nvPr/>
          </p:nvSpPr>
          <p:spPr>
            <a:xfrm>
              <a:off x="5482999" y="1607028"/>
              <a:ext cx="1200866" cy="1200866"/>
            </a:xfrm>
            <a:prstGeom prst="rect">
              <a:avLst/>
            </a:prstGeom>
            <a:noFill/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2997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4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933961554"/>
              </p:ext>
            </p:extLst>
          </p:nvPr>
        </p:nvGraphicFramePr>
        <p:xfrm>
          <a:off x="549188" y="2747777"/>
          <a:ext cx="6926649" cy="349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7127793" y="3337512"/>
            <a:ext cx="50642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La mayor incidencia fue en el grupo </a:t>
            </a:r>
          </a:p>
          <a:p>
            <a:r>
              <a:rPr lang="es-MX" sz="1600" dirty="0" smtClean="0"/>
              <a:t>     de 50 a 59 años de edad.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Mayor distribución de los 30 a 59 años.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Menor incidencia después de los 70 años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Menor incidencia menos de los 29 años.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La distribución coincide con la estadística nacional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0867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5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121293" y="4279085"/>
            <a:ext cx="50064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El 60% de los casos correspondió al sexo </a:t>
            </a:r>
            <a:r>
              <a:rPr lang="es-MX" sz="1400" b="1" dirty="0" smtClean="0"/>
              <a:t>masculino.</a:t>
            </a:r>
            <a:endParaRPr lang="es-MX" sz="1400" b="1" dirty="0" smtClean="0"/>
          </a:p>
          <a:p>
            <a:r>
              <a:rPr lang="es-MX" sz="1400" b="1" dirty="0" smtClean="0"/>
              <a:t>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smtClean="0"/>
              <a:t>Coincide con la estadística nacional.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4106486282"/>
              </p:ext>
            </p:extLst>
          </p:nvPr>
        </p:nvGraphicFramePr>
        <p:xfrm>
          <a:off x="5346091" y="2784596"/>
          <a:ext cx="5795818" cy="3727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95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6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132504" y="3930943"/>
            <a:ext cx="45448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El </a:t>
            </a:r>
            <a:r>
              <a:rPr lang="es-MX" sz="1600" b="1" dirty="0" smtClean="0"/>
              <a:t>10% de los casos presentaron HAS.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El </a:t>
            </a:r>
            <a:r>
              <a:rPr lang="es-MX" sz="1600" b="1" dirty="0" smtClean="0"/>
              <a:t>8% de los casos presentaron DM.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El </a:t>
            </a:r>
            <a:r>
              <a:rPr lang="es-MX" sz="1600" b="1" dirty="0" smtClean="0"/>
              <a:t>8% de los casos presentaron Obesidad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 smtClean="0"/>
          </a:p>
          <a:p>
            <a:r>
              <a:rPr lang="es-MX" sz="1600" b="1" dirty="0" smtClean="0"/>
              <a:t>     </a:t>
            </a:r>
          </a:p>
          <a:p>
            <a:endParaRPr lang="es-MX" sz="1600" b="1" dirty="0" smtClean="0"/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255548885"/>
              </p:ext>
            </p:extLst>
          </p:nvPr>
        </p:nvGraphicFramePr>
        <p:xfrm>
          <a:off x="880291" y="2660674"/>
          <a:ext cx="6753563" cy="385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219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7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708511975"/>
              </p:ext>
            </p:extLst>
          </p:nvPr>
        </p:nvGraphicFramePr>
        <p:xfrm>
          <a:off x="1935348" y="2476562"/>
          <a:ext cx="7626663" cy="43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 txBox="1">
            <a:spLocks/>
          </p:cNvSpPr>
          <p:nvPr/>
        </p:nvSpPr>
        <p:spPr>
          <a:xfrm>
            <a:off x="684000" y="1385073"/>
            <a:ext cx="7560000" cy="3701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MAYOR INCIDENCIA </a:t>
            </a:r>
            <a:r>
              <a:rPr lang="es-ES" dirty="0" smtClean="0"/>
              <a:t>SINTOMATICA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2409259" y="277645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84%</a:t>
            </a:r>
            <a:endParaRPr lang="es-MX" sz="12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059928" y="389575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50%</a:t>
            </a:r>
            <a:endParaRPr lang="es-MX" sz="12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693772" y="403425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46%</a:t>
            </a:r>
            <a:endParaRPr lang="es-MX" sz="12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312224" y="417275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42%</a:t>
            </a:r>
            <a:endParaRPr lang="es-MX" sz="12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46068" y="4311254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38%</a:t>
            </a:r>
            <a:endParaRPr lang="es-MX" sz="12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634045" y="460515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29%</a:t>
            </a:r>
            <a:endParaRPr lang="es-MX" sz="1200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6274125" y="460515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29%</a:t>
            </a:r>
            <a:endParaRPr lang="es-MX" sz="12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6914205" y="466728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27%</a:t>
            </a:r>
            <a:endParaRPr lang="es-MX" sz="1200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598028" y="480577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23%</a:t>
            </a:r>
            <a:endParaRPr lang="es-MX" sz="12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8238108" y="480577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23%</a:t>
            </a:r>
            <a:endParaRPr lang="es-MX" sz="1200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8873633" y="4846294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23%</a:t>
            </a:r>
            <a:endParaRPr lang="es-MX" sz="1200" b="1" dirty="0"/>
          </a:p>
        </p:txBody>
      </p:sp>
    </p:spTree>
    <p:extLst>
      <p:ext uri="{BB962C8B-B14F-4D97-AF65-F5344CB8AC3E}">
        <p14:creationId xmlns:p14="http://schemas.microsoft.com/office/powerpoint/2010/main" val="19565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8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 txBox="1">
            <a:spLocks/>
          </p:cNvSpPr>
          <p:nvPr/>
        </p:nvSpPr>
        <p:spPr>
          <a:xfrm>
            <a:off x="684000" y="1385073"/>
            <a:ext cx="7560000" cy="3701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INCIDENCIA SINTOMATICA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2409259" y="2639082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21%</a:t>
            </a:r>
            <a:endParaRPr lang="es-MX" sz="12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095898" y="3188835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17%</a:t>
            </a:r>
            <a:endParaRPr lang="es-MX" sz="12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800408" y="3465834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15%</a:t>
            </a:r>
            <a:endParaRPr lang="es-MX" sz="12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464000" y="4045512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12%</a:t>
            </a:r>
            <a:endParaRPr lang="es-MX" sz="12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108400" y="4045512"/>
            <a:ext cx="574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12%</a:t>
            </a:r>
            <a:endParaRPr lang="es-MX" sz="12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836009" y="4045512"/>
            <a:ext cx="49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12%</a:t>
            </a:r>
            <a:endParaRPr lang="es-MX" sz="1200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6515980" y="430703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10%</a:t>
            </a:r>
            <a:endParaRPr lang="es-MX" sz="1200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195951" y="4584029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8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900461" y="459996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8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8597190" y="460931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8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9293919" y="459996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8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892851045"/>
              </p:ext>
            </p:extLst>
          </p:nvPr>
        </p:nvGraphicFramePr>
        <p:xfrm>
          <a:off x="2116183" y="2476197"/>
          <a:ext cx="8004362" cy="443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69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01FE623-9109-4333-B868-214788FBE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ECC7194-A4D0-457B-9D3E-53681723AFF7}" type="slidenum">
              <a:rPr lang="es-ES" sz="1000" smtClean="0"/>
              <a:pPr rtl="0"/>
              <a:t>9</a:t>
            </a:fld>
            <a:endParaRPr lang="es-ES" sz="1000" dirty="0"/>
          </a:p>
        </p:txBody>
      </p:sp>
      <p:sp>
        <p:nvSpPr>
          <p:cNvPr id="5" name="objeto 7" descr="Rectángulo beige">
            <a:extLst>
              <a:ext uri="{FF2B5EF4-FFF2-40B4-BE49-F238E27FC236}">
                <a16:creationId xmlns:a16="http://schemas.microsoft.com/office/drawing/2014/main" id="{DD34491F-F24C-4DC2-A26D-FA05D593C843}"/>
              </a:ext>
            </a:extLst>
          </p:cNvPr>
          <p:cNvSpPr/>
          <p:nvPr/>
        </p:nvSpPr>
        <p:spPr bwMode="white">
          <a:xfrm flipV="1">
            <a:off x="722099" y="1277068"/>
            <a:ext cx="4356000" cy="45719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pPr rtl="0"/>
            <a:endParaRPr lang="es-ES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2AF520E-B553-4B58-821F-756E17DF0C52}"/>
              </a:ext>
            </a:extLst>
          </p:cNvPr>
          <p:cNvSpPr txBox="1">
            <a:spLocks/>
          </p:cNvSpPr>
          <p:nvPr/>
        </p:nvSpPr>
        <p:spPr>
          <a:xfrm>
            <a:off x="684000" y="1385073"/>
            <a:ext cx="8525314" cy="3701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Seriación miasmática predominante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358537" y="334375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19%</a:t>
            </a:r>
            <a:endParaRPr lang="es-MX" sz="12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494219" y="4834461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4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403459" y="32256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15%</a:t>
            </a:r>
            <a:endParaRPr lang="es-MX" sz="1200" b="1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07974587"/>
              </p:ext>
            </p:extLst>
          </p:nvPr>
        </p:nvGraphicFramePr>
        <p:xfrm>
          <a:off x="908594" y="2791610"/>
          <a:ext cx="4930503" cy="282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2906310597"/>
              </p:ext>
            </p:extLst>
          </p:nvPr>
        </p:nvGraphicFramePr>
        <p:xfrm>
          <a:off x="5955252" y="2791610"/>
          <a:ext cx="5854700" cy="2633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7805059" y="4065214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/>
              <a:t>8</a:t>
            </a:r>
            <a:r>
              <a:rPr lang="es-MX" sz="1200" b="1" dirty="0" smtClean="0"/>
              <a:t>%</a:t>
            </a:r>
            <a:endParaRPr lang="es-MX" sz="12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984179" y="5695126"/>
            <a:ext cx="99421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La seriación miasmática solo se identificó en los pacientes cuya consulta fue presencial.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La seriación miasmática familiar predominante fue SYC-PSOR-SYPH en el 19%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 smtClean="0"/>
              <a:t>La seriación miasmática individual predominante también fue SYC-PSOR-SYPH en el 15% de los casos.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0434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MS Healthcare Pitch">
      <a:dk1>
        <a:sysClr val="windowText" lastClr="000000"/>
      </a:dk1>
      <a:lt1>
        <a:sysClr val="window" lastClr="FFFFFF"/>
      </a:lt1>
      <a:dk2>
        <a:srgbClr val="00292E"/>
      </a:dk2>
      <a:lt2>
        <a:srgbClr val="64B2C1"/>
      </a:lt2>
      <a:accent1>
        <a:srgbClr val="F0CDA1"/>
      </a:accent1>
      <a:accent2>
        <a:srgbClr val="107082"/>
      </a:accent2>
      <a:accent3>
        <a:srgbClr val="054854"/>
      </a:accent3>
      <a:accent4>
        <a:srgbClr val="00AEEF"/>
      </a:accent4>
      <a:accent5>
        <a:srgbClr val="F99927"/>
      </a:accent5>
      <a:accent6>
        <a:srgbClr val="EC7216"/>
      </a:accent6>
      <a:hlink>
        <a:srgbClr val="000000"/>
      </a:hlink>
      <a:folHlink>
        <a:srgbClr val="000000"/>
      </a:folHlink>
    </a:clrScheme>
    <a:fontScheme name="MS Healthcare Pitch">
      <a:majorFont>
        <a:latin typeface="Gill Sans MT"/>
        <a:ea typeface=""/>
        <a:cs typeface=""/>
      </a:majorFont>
      <a:minorFont>
        <a:latin typeface="Arial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2"/>
            </a:gs>
            <a:gs pos="100000">
              <a:schemeClr val="accent2"/>
            </a:gs>
          </a:gsLst>
          <a:lin ang="1440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4309225_TF00450287" id="{C8E8D555-4DBF-4CCD-9868-3A80285B451F}" vid="{5B045ECE-DA74-478B-B9F9-3188E0871C2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33BAED8-F9E7-4D41-86E9-333473F90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66BDC7-24D2-4343-8D41-18F9C23F86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4BDB64-2AF8-42D4-96C8-B6B6F098993C}">
  <ds:schemaRefs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oficina de salud</Template>
  <TotalTime>0</TotalTime>
  <Words>594</Words>
  <Application>Microsoft Office PowerPoint</Application>
  <PresentationFormat>Panorámica</PresentationFormat>
  <Paragraphs>138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Arial </vt:lpstr>
      <vt:lpstr>Calibri</vt:lpstr>
      <vt:lpstr>Courier New</vt:lpstr>
      <vt:lpstr>Gill Sans MT</vt:lpstr>
      <vt:lpstr>Tema de Office</vt:lpstr>
      <vt:lpstr>RESULTADOS DEL TRATAMIENTO DEL COVID-19 CON MEDICINA HOMEOPATICA</vt:lpstr>
      <vt:lpstr> OBJETIVO</vt:lpstr>
      <vt:lpstr>METODOLOGIA: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CONCLUSIONES</vt:lpstr>
      <vt:lpstr>“Lo que brilla con luz propia nadie lo puede apagar, su brillo puede alcanzar  la obscuridad de otras costas”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2021-02-14T17:54:02Z</dcterms:created>
  <dcterms:modified xsi:type="dcterms:W3CDTF">2021-02-15T03:30:13Z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